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93" r:id="rId5"/>
  </p:sldMasterIdLst>
  <p:notesMasterIdLst>
    <p:notesMasterId r:id="rId24"/>
  </p:notesMasterIdLst>
  <p:handoutMasterIdLst>
    <p:handoutMasterId r:id="rId25"/>
  </p:handoutMasterIdLst>
  <p:sldIdLst>
    <p:sldId id="280" r:id="rId6"/>
    <p:sldId id="2147478555" r:id="rId7"/>
    <p:sldId id="2147478556" r:id="rId8"/>
    <p:sldId id="2147478553" r:id="rId9"/>
    <p:sldId id="407" r:id="rId10"/>
    <p:sldId id="411" r:id="rId11"/>
    <p:sldId id="412" r:id="rId12"/>
    <p:sldId id="390" r:id="rId13"/>
    <p:sldId id="394" r:id="rId14"/>
    <p:sldId id="477" r:id="rId15"/>
    <p:sldId id="436" r:id="rId16"/>
    <p:sldId id="2147478554" r:id="rId17"/>
    <p:sldId id="2147478548" r:id="rId18"/>
    <p:sldId id="1050" r:id="rId19"/>
    <p:sldId id="1068" r:id="rId20"/>
    <p:sldId id="1069" r:id="rId21"/>
    <p:sldId id="1070" r:id="rId22"/>
    <p:sldId id="2147478550"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F8C9FE-71CA-4BF1-A01A-59764E4D8399}" v="114" dt="2025-04-02T16:21:00.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40" autoAdjust="0"/>
    <p:restoredTop sz="96517" autoAdjust="0"/>
  </p:normalViewPr>
  <p:slideViewPr>
    <p:cSldViewPr snapToGrid="0">
      <p:cViewPr>
        <p:scale>
          <a:sx n="60" d="100"/>
          <a:sy n="60" d="100"/>
        </p:scale>
        <p:origin x="504" y="19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1" d="100"/>
          <a:sy n="91" d="100"/>
        </p:scale>
        <p:origin x="375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ENO Aurelie" userId="233747f8-23cc-403c-a66d-c50960976e9b" providerId="ADAL" clId="{E1F8C9FE-71CA-4BF1-A01A-59764E4D8399}"/>
    <pc:docChg chg="undo custSel modSld modMainMaster modNotesMaster">
      <pc:chgData name="STEENO Aurelie" userId="233747f8-23cc-403c-a66d-c50960976e9b" providerId="ADAL" clId="{E1F8C9FE-71CA-4BF1-A01A-59764E4D8399}" dt="2025-04-02T16:22:01.678" v="776" actId="14100"/>
      <pc:docMkLst>
        <pc:docMk/>
      </pc:docMkLst>
      <pc:sldChg chg="addSp delSp modSp mod modClrScheme chgLayout modNotes">
        <pc:chgData name="STEENO Aurelie" userId="233747f8-23cc-403c-a66d-c50960976e9b" providerId="ADAL" clId="{E1F8C9FE-71CA-4BF1-A01A-59764E4D8399}" dt="2025-04-02T16:22:01.678" v="776" actId="14100"/>
        <pc:sldMkLst>
          <pc:docMk/>
          <pc:sldMk cId="1382367604" sldId="280"/>
        </pc:sldMkLst>
        <pc:spChg chg="add mod">
          <ac:chgData name="STEENO Aurelie" userId="233747f8-23cc-403c-a66d-c50960976e9b" providerId="ADAL" clId="{E1F8C9FE-71CA-4BF1-A01A-59764E4D8399}" dt="2025-04-02T16:21:17.978" v="755" actId="1076"/>
          <ac:spMkLst>
            <pc:docMk/>
            <pc:sldMk cId="1382367604" sldId="280"/>
            <ac:spMk id="2" creationId="{B8CC0368-2C05-90FA-657F-181086DF8F9F}"/>
          </ac:spMkLst>
        </pc:spChg>
        <pc:spChg chg="mod">
          <ac:chgData name="STEENO Aurelie" userId="233747f8-23cc-403c-a66d-c50960976e9b" providerId="ADAL" clId="{E1F8C9FE-71CA-4BF1-A01A-59764E4D8399}" dt="2025-04-02T16:21:33.250" v="759" actId="1076"/>
          <ac:spMkLst>
            <pc:docMk/>
            <pc:sldMk cId="1382367604" sldId="280"/>
            <ac:spMk id="5" creationId="{00000000-0000-0000-0000-000000000000}"/>
          </ac:spMkLst>
        </pc:spChg>
        <pc:spChg chg="del mod ord">
          <ac:chgData name="STEENO Aurelie" userId="233747f8-23cc-403c-a66d-c50960976e9b" providerId="ADAL" clId="{E1F8C9FE-71CA-4BF1-A01A-59764E4D8399}" dt="2025-04-02T16:21:11.349" v="753" actId="478"/>
          <ac:spMkLst>
            <pc:docMk/>
            <pc:sldMk cId="1382367604" sldId="280"/>
            <ac:spMk id="6" creationId="{00000000-0000-0000-0000-000000000000}"/>
          </ac:spMkLst>
        </pc:spChg>
        <pc:spChg chg="mod">
          <ac:chgData name="STEENO Aurelie" userId="233747f8-23cc-403c-a66d-c50960976e9b" providerId="ADAL" clId="{E1F8C9FE-71CA-4BF1-A01A-59764E4D8399}" dt="2025-04-02T16:22:01.678" v="776" actId="14100"/>
          <ac:spMkLst>
            <pc:docMk/>
            <pc:sldMk cId="1382367604" sldId="280"/>
            <ac:spMk id="7" creationId="{00000000-0000-0000-0000-000000000000}"/>
          </ac:spMkLst>
        </pc:spChg>
        <pc:spChg chg="add del mod">
          <ac:chgData name="STEENO Aurelie" userId="233747f8-23cc-403c-a66d-c50960976e9b" providerId="ADAL" clId="{E1F8C9FE-71CA-4BF1-A01A-59764E4D8399}" dt="2025-04-02T16:21:14.130" v="754" actId="478"/>
          <ac:spMkLst>
            <pc:docMk/>
            <pc:sldMk cId="1382367604" sldId="280"/>
            <ac:spMk id="9" creationId="{E554AADE-C541-EF24-27C9-D67B35AE7B67}"/>
          </ac:spMkLst>
        </pc:spChg>
        <pc:spChg chg="add del mod">
          <ac:chgData name="STEENO Aurelie" userId="233747f8-23cc-403c-a66d-c50960976e9b" providerId="ADAL" clId="{E1F8C9FE-71CA-4BF1-A01A-59764E4D8399}" dt="2025-04-02T16:07:17.432" v="563" actId="26606"/>
          <ac:spMkLst>
            <pc:docMk/>
            <pc:sldMk cId="1382367604" sldId="280"/>
            <ac:spMk id="12" creationId="{ABB86B52-10BE-7D5E-61C2-A25E2EFB8E9B}"/>
          </ac:spMkLst>
        </pc:spChg>
        <pc:spChg chg="add del mod">
          <ac:chgData name="STEENO Aurelie" userId="233747f8-23cc-403c-a66d-c50960976e9b" providerId="ADAL" clId="{E1F8C9FE-71CA-4BF1-A01A-59764E4D8399}" dt="2025-04-02T16:07:17.432" v="563" actId="26606"/>
          <ac:spMkLst>
            <pc:docMk/>
            <pc:sldMk cId="1382367604" sldId="280"/>
            <ac:spMk id="14" creationId="{6177BDBE-0525-896B-A9CE-A91EAD13B04B}"/>
          </ac:spMkLst>
        </pc:spChg>
        <pc:picChg chg="add del mod">
          <ac:chgData name="STEENO Aurelie" userId="233747f8-23cc-403c-a66d-c50960976e9b" providerId="ADAL" clId="{E1F8C9FE-71CA-4BF1-A01A-59764E4D8399}" dt="2025-04-02T16:21:03.096" v="752" actId="478"/>
          <ac:picMkLst>
            <pc:docMk/>
            <pc:sldMk cId="1382367604" sldId="280"/>
            <ac:picMk id="4" creationId="{89C5859C-5081-2E4B-219B-7DDC2882AC86}"/>
          </ac:picMkLst>
        </pc:picChg>
      </pc:sldChg>
      <pc:sldChg chg="addSp delSp modSp mod">
        <pc:chgData name="STEENO Aurelie" userId="233747f8-23cc-403c-a66d-c50960976e9b" providerId="ADAL" clId="{E1F8C9FE-71CA-4BF1-A01A-59764E4D8399}" dt="2025-04-02T15:54:09.372" v="383" actId="1076"/>
        <pc:sldMkLst>
          <pc:docMk/>
          <pc:sldMk cId="1008686768" sldId="390"/>
        </pc:sldMkLst>
        <pc:spChg chg="mod">
          <ac:chgData name="STEENO Aurelie" userId="233747f8-23cc-403c-a66d-c50960976e9b" providerId="ADAL" clId="{E1F8C9FE-71CA-4BF1-A01A-59764E4D8399}" dt="2025-03-27T15:47:32.707" v="236" actId="1076"/>
          <ac:spMkLst>
            <pc:docMk/>
            <pc:sldMk cId="1008686768" sldId="390"/>
            <ac:spMk id="2" creationId="{00000000-0000-0000-0000-000000000000}"/>
          </ac:spMkLst>
        </pc:spChg>
        <pc:spChg chg="mod">
          <ac:chgData name="STEENO Aurelie" userId="233747f8-23cc-403c-a66d-c50960976e9b" providerId="ADAL" clId="{E1F8C9FE-71CA-4BF1-A01A-59764E4D8399}" dt="2025-03-27T15:47:21.843" v="235" actId="1076"/>
          <ac:spMkLst>
            <pc:docMk/>
            <pc:sldMk cId="1008686768" sldId="390"/>
            <ac:spMk id="3" creationId="{00000000-0000-0000-0000-000000000000}"/>
          </ac:spMkLst>
        </pc:spChg>
        <pc:spChg chg="mod">
          <ac:chgData name="STEENO Aurelie" userId="233747f8-23cc-403c-a66d-c50960976e9b" providerId="ADAL" clId="{E1F8C9FE-71CA-4BF1-A01A-59764E4D8399}" dt="2025-03-27T15:48:46.234" v="248" actId="14100"/>
          <ac:spMkLst>
            <pc:docMk/>
            <pc:sldMk cId="1008686768" sldId="390"/>
            <ac:spMk id="7" creationId="{00000000-0000-0000-0000-000000000000}"/>
          </ac:spMkLst>
        </pc:spChg>
        <pc:spChg chg="mod">
          <ac:chgData name="STEENO Aurelie" userId="233747f8-23cc-403c-a66d-c50960976e9b" providerId="ADAL" clId="{E1F8C9FE-71CA-4BF1-A01A-59764E4D8399}" dt="2025-03-27T15:47:11.013" v="232" actId="1076"/>
          <ac:spMkLst>
            <pc:docMk/>
            <pc:sldMk cId="1008686768" sldId="390"/>
            <ac:spMk id="8" creationId="{00000000-0000-0000-0000-000000000000}"/>
          </ac:spMkLst>
        </pc:spChg>
        <pc:spChg chg="mod">
          <ac:chgData name="STEENO Aurelie" userId="233747f8-23cc-403c-a66d-c50960976e9b" providerId="ADAL" clId="{E1F8C9FE-71CA-4BF1-A01A-59764E4D8399}" dt="2025-04-02T15:53:14.102" v="381" actId="255"/>
          <ac:spMkLst>
            <pc:docMk/>
            <pc:sldMk cId="1008686768" sldId="390"/>
            <ac:spMk id="9" creationId="{00000000-0000-0000-0000-000000000000}"/>
          </ac:spMkLst>
        </pc:spChg>
        <pc:spChg chg="mod">
          <ac:chgData name="STEENO Aurelie" userId="233747f8-23cc-403c-a66d-c50960976e9b" providerId="ADAL" clId="{E1F8C9FE-71CA-4BF1-A01A-59764E4D8399}" dt="2025-03-27T15:48:32.096" v="246" actId="2711"/>
          <ac:spMkLst>
            <pc:docMk/>
            <pc:sldMk cId="1008686768" sldId="390"/>
            <ac:spMk id="10" creationId="{00000000-0000-0000-0000-000000000000}"/>
          </ac:spMkLst>
        </pc:spChg>
        <pc:picChg chg="mod">
          <ac:chgData name="STEENO Aurelie" userId="233747f8-23cc-403c-a66d-c50960976e9b" providerId="ADAL" clId="{E1F8C9FE-71CA-4BF1-A01A-59764E4D8399}" dt="2025-04-02T15:54:09.372" v="383" actId="1076"/>
          <ac:picMkLst>
            <pc:docMk/>
            <pc:sldMk cId="1008686768" sldId="390"/>
            <ac:picMk id="6" creationId="{00000000-0000-0000-0000-000000000000}"/>
          </ac:picMkLst>
        </pc:picChg>
      </pc:sldChg>
      <pc:sldChg chg="addSp delSp modSp mod setBg">
        <pc:chgData name="STEENO Aurelie" userId="233747f8-23cc-403c-a66d-c50960976e9b" providerId="ADAL" clId="{E1F8C9FE-71CA-4BF1-A01A-59764E4D8399}" dt="2025-04-02T16:12:48.085" v="662" actId="27636"/>
        <pc:sldMkLst>
          <pc:docMk/>
          <pc:sldMk cId="2230678414" sldId="394"/>
        </pc:sldMkLst>
        <pc:spChg chg="mod">
          <ac:chgData name="STEENO Aurelie" userId="233747f8-23cc-403c-a66d-c50960976e9b" providerId="ADAL" clId="{E1F8C9FE-71CA-4BF1-A01A-59764E4D8399}" dt="2025-04-02T15:57:39.067" v="421" actId="1076"/>
          <ac:spMkLst>
            <pc:docMk/>
            <pc:sldMk cId="2230678414" sldId="394"/>
            <ac:spMk id="2" creationId="{00000000-0000-0000-0000-000000000000}"/>
          </ac:spMkLst>
        </pc:spChg>
        <pc:spChg chg="mod ord">
          <ac:chgData name="STEENO Aurelie" userId="233747f8-23cc-403c-a66d-c50960976e9b" providerId="ADAL" clId="{E1F8C9FE-71CA-4BF1-A01A-59764E4D8399}" dt="2025-04-02T16:12:48.085" v="662" actId="27636"/>
          <ac:spMkLst>
            <pc:docMk/>
            <pc:sldMk cId="2230678414" sldId="394"/>
            <ac:spMk id="3" creationId="{00000000-0000-0000-0000-000000000000}"/>
          </ac:spMkLst>
        </pc:spChg>
        <pc:spChg chg="mod ord">
          <ac:chgData name="STEENO Aurelie" userId="233747f8-23cc-403c-a66d-c50960976e9b" providerId="ADAL" clId="{E1F8C9FE-71CA-4BF1-A01A-59764E4D8399}" dt="2025-04-02T15:55:41.776" v="396" actId="26606"/>
          <ac:spMkLst>
            <pc:docMk/>
            <pc:sldMk cId="2230678414" sldId="394"/>
            <ac:spMk id="4" creationId="{180C26B8-62EE-A0F4-46D4-1A73DCCE3DEB}"/>
          </ac:spMkLst>
        </pc:spChg>
        <pc:spChg chg="mod ord">
          <ac:chgData name="STEENO Aurelie" userId="233747f8-23cc-403c-a66d-c50960976e9b" providerId="ADAL" clId="{E1F8C9FE-71CA-4BF1-A01A-59764E4D8399}" dt="2025-04-02T16:11:06.525" v="626" actId="2711"/>
          <ac:spMkLst>
            <pc:docMk/>
            <pc:sldMk cId="2230678414" sldId="394"/>
            <ac:spMk id="5" creationId="{00000000-0000-0000-0000-000000000000}"/>
          </ac:spMkLst>
        </pc:spChg>
        <pc:spChg chg="mod ord">
          <ac:chgData name="STEENO Aurelie" userId="233747f8-23cc-403c-a66d-c50960976e9b" providerId="ADAL" clId="{E1F8C9FE-71CA-4BF1-A01A-59764E4D8399}" dt="2025-04-02T15:55:41.776" v="396" actId="26606"/>
          <ac:spMkLst>
            <pc:docMk/>
            <pc:sldMk cId="2230678414" sldId="394"/>
            <ac:spMk id="6" creationId="{51FB2CC7-29EA-8547-1CFA-07EA74D83678}"/>
          </ac:spMkLst>
        </pc:spChg>
        <pc:spChg chg="add del">
          <ac:chgData name="STEENO Aurelie" userId="233747f8-23cc-403c-a66d-c50960976e9b" providerId="ADAL" clId="{E1F8C9FE-71CA-4BF1-A01A-59764E4D8399}" dt="2025-04-02T15:55:11.541" v="387" actId="26606"/>
          <ac:spMkLst>
            <pc:docMk/>
            <pc:sldMk cId="2230678414" sldId="394"/>
            <ac:spMk id="13" creationId="{C4285719-470E-454C-AF62-8323075F1F5B}"/>
          </ac:spMkLst>
        </pc:spChg>
        <pc:spChg chg="add del">
          <ac:chgData name="STEENO Aurelie" userId="233747f8-23cc-403c-a66d-c50960976e9b" providerId="ADAL" clId="{E1F8C9FE-71CA-4BF1-A01A-59764E4D8399}" dt="2025-04-02T15:55:11.541" v="387" actId="26606"/>
          <ac:spMkLst>
            <pc:docMk/>
            <pc:sldMk cId="2230678414" sldId="394"/>
            <ac:spMk id="15" creationId="{CD9FE4EF-C4D8-49A0-B2FF-81D8DB7D8A24}"/>
          </ac:spMkLst>
        </pc:spChg>
        <pc:spChg chg="add del">
          <ac:chgData name="STEENO Aurelie" userId="233747f8-23cc-403c-a66d-c50960976e9b" providerId="ADAL" clId="{E1F8C9FE-71CA-4BF1-A01A-59764E4D8399}" dt="2025-04-02T15:55:11.541" v="387" actId="26606"/>
          <ac:spMkLst>
            <pc:docMk/>
            <pc:sldMk cId="2230678414" sldId="394"/>
            <ac:spMk id="17" creationId="{4300840D-0A0B-4512-BACA-B439D5B9C57C}"/>
          </ac:spMkLst>
        </pc:spChg>
        <pc:spChg chg="add del">
          <ac:chgData name="STEENO Aurelie" userId="233747f8-23cc-403c-a66d-c50960976e9b" providerId="ADAL" clId="{E1F8C9FE-71CA-4BF1-A01A-59764E4D8399}" dt="2025-04-02T15:55:11.541" v="387" actId="26606"/>
          <ac:spMkLst>
            <pc:docMk/>
            <pc:sldMk cId="2230678414" sldId="394"/>
            <ac:spMk id="19" creationId="{D2B78728-A580-49A7-84F9-6EF6F583ADE0}"/>
          </ac:spMkLst>
        </pc:spChg>
        <pc:spChg chg="add del">
          <ac:chgData name="STEENO Aurelie" userId="233747f8-23cc-403c-a66d-c50960976e9b" providerId="ADAL" clId="{E1F8C9FE-71CA-4BF1-A01A-59764E4D8399}" dt="2025-04-02T15:55:11.541" v="387" actId="26606"/>
          <ac:spMkLst>
            <pc:docMk/>
            <pc:sldMk cId="2230678414" sldId="394"/>
            <ac:spMk id="21" creationId="{38FAA1A1-D861-433F-88FA-1E9D6FD31D11}"/>
          </ac:spMkLst>
        </pc:spChg>
        <pc:spChg chg="add del">
          <ac:chgData name="STEENO Aurelie" userId="233747f8-23cc-403c-a66d-c50960976e9b" providerId="ADAL" clId="{E1F8C9FE-71CA-4BF1-A01A-59764E4D8399}" dt="2025-04-02T15:55:11.541" v="387" actId="26606"/>
          <ac:spMkLst>
            <pc:docMk/>
            <pc:sldMk cId="2230678414" sldId="394"/>
            <ac:spMk id="23" creationId="{8D71EDA1-87BF-4D5D-AB79-F346FD19278A}"/>
          </ac:spMkLst>
        </pc:spChg>
        <pc:spChg chg="add del">
          <ac:chgData name="STEENO Aurelie" userId="233747f8-23cc-403c-a66d-c50960976e9b" providerId="ADAL" clId="{E1F8C9FE-71CA-4BF1-A01A-59764E4D8399}" dt="2025-04-02T15:55:18.416" v="389" actId="26606"/>
          <ac:spMkLst>
            <pc:docMk/>
            <pc:sldMk cId="2230678414" sldId="394"/>
            <ac:spMk id="43" creationId="{3C915414-2809-4735-A560-0D5FE66700D8}"/>
          </ac:spMkLst>
        </pc:spChg>
        <pc:spChg chg="add del">
          <ac:chgData name="STEENO Aurelie" userId="233747f8-23cc-403c-a66d-c50960976e9b" providerId="ADAL" clId="{E1F8C9FE-71CA-4BF1-A01A-59764E4D8399}" dt="2025-04-02T15:55:18.416" v="389" actId="26606"/>
          <ac:spMkLst>
            <pc:docMk/>
            <pc:sldMk cId="2230678414" sldId="394"/>
            <ac:spMk id="46" creationId="{F6F39701-6C43-48B2-9ABD-069AE5A955A1}"/>
          </ac:spMkLst>
        </pc:spChg>
        <pc:spChg chg="add del">
          <ac:chgData name="STEENO Aurelie" userId="233747f8-23cc-403c-a66d-c50960976e9b" providerId="ADAL" clId="{E1F8C9FE-71CA-4BF1-A01A-59764E4D8399}" dt="2025-04-02T15:55:18.416" v="389" actId="26606"/>
          <ac:spMkLst>
            <pc:docMk/>
            <pc:sldMk cId="2230678414" sldId="394"/>
            <ac:spMk id="50" creationId="{D665D759-2DF8-4D47-8386-4BA28901A79D}"/>
          </ac:spMkLst>
        </pc:spChg>
        <pc:spChg chg="add del">
          <ac:chgData name="STEENO Aurelie" userId="233747f8-23cc-403c-a66d-c50960976e9b" providerId="ADAL" clId="{E1F8C9FE-71CA-4BF1-A01A-59764E4D8399}" dt="2025-04-02T15:55:41.768" v="395" actId="26606"/>
          <ac:spMkLst>
            <pc:docMk/>
            <pc:sldMk cId="2230678414" sldId="394"/>
            <ac:spMk id="61" creationId="{C4285719-470E-454C-AF62-8323075F1F5B}"/>
          </ac:spMkLst>
        </pc:spChg>
        <pc:spChg chg="add del">
          <ac:chgData name="STEENO Aurelie" userId="233747f8-23cc-403c-a66d-c50960976e9b" providerId="ADAL" clId="{E1F8C9FE-71CA-4BF1-A01A-59764E4D8399}" dt="2025-04-02T15:55:41.768" v="395" actId="26606"/>
          <ac:spMkLst>
            <pc:docMk/>
            <pc:sldMk cId="2230678414" sldId="394"/>
            <ac:spMk id="62" creationId="{CD9FE4EF-C4D8-49A0-B2FF-81D8DB7D8A24}"/>
          </ac:spMkLst>
        </pc:spChg>
        <pc:spChg chg="add del">
          <ac:chgData name="STEENO Aurelie" userId="233747f8-23cc-403c-a66d-c50960976e9b" providerId="ADAL" clId="{E1F8C9FE-71CA-4BF1-A01A-59764E4D8399}" dt="2025-04-02T15:55:41.768" v="395" actId="26606"/>
          <ac:spMkLst>
            <pc:docMk/>
            <pc:sldMk cId="2230678414" sldId="394"/>
            <ac:spMk id="63" creationId="{4300840D-0A0B-4512-BACA-B439D5B9C57C}"/>
          </ac:spMkLst>
        </pc:spChg>
        <pc:spChg chg="add del">
          <ac:chgData name="STEENO Aurelie" userId="233747f8-23cc-403c-a66d-c50960976e9b" providerId="ADAL" clId="{E1F8C9FE-71CA-4BF1-A01A-59764E4D8399}" dt="2025-04-02T15:55:41.768" v="395" actId="26606"/>
          <ac:spMkLst>
            <pc:docMk/>
            <pc:sldMk cId="2230678414" sldId="394"/>
            <ac:spMk id="64" creationId="{D2B78728-A580-49A7-84F9-6EF6F583ADE0}"/>
          </ac:spMkLst>
        </pc:spChg>
        <pc:spChg chg="add del">
          <ac:chgData name="STEENO Aurelie" userId="233747f8-23cc-403c-a66d-c50960976e9b" providerId="ADAL" clId="{E1F8C9FE-71CA-4BF1-A01A-59764E4D8399}" dt="2025-04-02T15:55:41.768" v="395" actId="26606"/>
          <ac:spMkLst>
            <pc:docMk/>
            <pc:sldMk cId="2230678414" sldId="394"/>
            <ac:spMk id="65" creationId="{38FAA1A1-D861-433F-88FA-1E9D6FD31D11}"/>
          </ac:spMkLst>
        </pc:spChg>
        <pc:spChg chg="add del">
          <ac:chgData name="STEENO Aurelie" userId="233747f8-23cc-403c-a66d-c50960976e9b" providerId="ADAL" clId="{E1F8C9FE-71CA-4BF1-A01A-59764E4D8399}" dt="2025-04-02T15:55:41.768" v="395" actId="26606"/>
          <ac:spMkLst>
            <pc:docMk/>
            <pc:sldMk cId="2230678414" sldId="394"/>
            <ac:spMk id="66" creationId="{8D71EDA1-87BF-4D5D-AB79-F346FD19278A}"/>
          </ac:spMkLst>
        </pc:spChg>
        <pc:spChg chg="add del">
          <ac:chgData name="STEENO Aurelie" userId="233747f8-23cc-403c-a66d-c50960976e9b" providerId="ADAL" clId="{E1F8C9FE-71CA-4BF1-A01A-59764E4D8399}" dt="2025-04-02T15:56:05.111" v="401" actId="26606"/>
          <ac:spMkLst>
            <pc:docMk/>
            <pc:sldMk cId="2230678414" sldId="394"/>
            <ac:spMk id="68" creationId="{59A309A7-1751-4ABE-A3C1-EEC40366AD89}"/>
          </ac:spMkLst>
        </pc:spChg>
        <pc:spChg chg="add del">
          <ac:chgData name="STEENO Aurelie" userId="233747f8-23cc-403c-a66d-c50960976e9b" providerId="ADAL" clId="{E1F8C9FE-71CA-4BF1-A01A-59764E4D8399}" dt="2025-04-02T15:56:05.111" v="401" actId="26606"/>
          <ac:spMkLst>
            <pc:docMk/>
            <pc:sldMk cId="2230678414" sldId="394"/>
            <ac:spMk id="69" creationId="{967D8EB6-EAE1-4F9C-B398-83321E287204}"/>
          </ac:spMkLst>
        </pc:spChg>
        <pc:spChg chg="add del">
          <ac:chgData name="STEENO Aurelie" userId="233747f8-23cc-403c-a66d-c50960976e9b" providerId="ADAL" clId="{E1F8C9FE-71CA-4BF1-A01A-59764E4D8399}" dt="2025-04-02T15:56:44.313" v="409" actId="26606"/>
          <ac:spMkLst>
            <pc:docMk/>
            <pc:sldMk cId="2230678414" sldId="394"/>
            <ac:spMk id="74" creationId="{59A309A7-1751-4ABE-A3C1-EEC40366AD89}"/>
          </ac:spMkLst>
        </pc:spChg>
        <pc:spChg chg="add del">
          <ac:chgData name="STEENO Aurelie" userId="233747f8-23cc-403c-a66d-c50960976e9b" providerId="ADAL" clId="{E1F8C9FE-71CA-4BF1-A01A-59764E4D8399}" dt="2025-04-02T15:56:44.313" v="409" actId="26606"/>
          <ac:spMkLst>
            <pc:docMk/>
            <pc:sldMk cId="2230678414" sldId="394"/>
            <ac:spMk id="76" creationId="{967D8EB6-EAE1-4F9C-B398-83321E287204}"/>
          </ac:spMkLst>
        </pc:spChg>
        <pc:spChg chg="add">
          <ac:chgData name="STEENO Aurelie" userId="233747f8-23cc-403c-a66d-c50960976e9b" providerId="ADAL" clId="{E1F8C9FE-71CA-4BF1-A01A-59764E4D8399}" dt="2025-04-02T15:56:44.313" v="409" actId="26606"/>
          <ac:spMkLst>
            <pc:docMk/>
            <pc:sldMk cId="2230678414" sldId="394"/>
            <ac:spMk id="81" creationId="{59A309A7-1751-4ABE-A3C1-EEC40366AD89}"/>
          </ac:spMkLst>
        </pc:spChg>
        <pc:spChg chg="add">
          <ac:chgData name="STEENO Aurelie" userId="233747f8-23cc-403c-a66d-c50960976e9b" providerId="ADAL" clId="{E1F8C9FE-71CA-4BF1-A01A-59764E4D8399}" dt="2025-04-02T15:56:44.313" v="409" actId="26606"/>
          <ac:spMkLst>
            <pc:docMk/>
            <pc:sldMk cId="2230678414" sldId="394"/>
            <ac:spMk id="83" creationId="{967D8EB6-EAE1-4F9C-B398-83321E287204}"/>
          </ac:spMkLst>
        </pc:spChg>
        <pc:grpChg chg="add del">
          <ac:chgData name="STEENO Aurelie" userId="233747f8-23cc-403c-a66d-c50960976e9b" providerId="ADAL" clId="{E1F8C9FE-71CA-4BF1-A01A-59764E4D8399}" dt="2025-04-02T15:55:18.416" v="389" actId="26606"/>
          <ac:grpSpMkLst>
            <pc:docMk/>
            <pc:sldMk cId="2230678414" sldId="394"/>
            <ac:grpSpMk id="45" creationId="{24413201-85BF-4680-A7D4-10CDBD03569C}"/>
          </ac:grpSpMkLst>
        </pc:grpChg>
        <pc:grpChg chg="add del">
          <ac:chgData name="STEENO Aurelie" userId="233747f8-23cc-403c-a66d-c50960976e9b" providerId="ADAL" clId="{E1F8C9FE-71CA-4BF1-A01A-59764E4D8399}" dt="2025-04-02T15:55:29.629" v="391" actId="26606"/>
          <ac:grpSpMkLst>
            <pc:docMk/>
            <pc:sldMk cId="2230678414" sldId="394"/>
            <ac:grpSpMk id="54" creationId="{7D2D829D-2830-5F07-E40B-C351944AB1E1}"/>
          </ac:grpSpMkLst>
        </pc:grpChg>
        <pc:grpChg chg="add del">
          <ac:chgData name="STEENO Aurelie" userId="233747f8-23cc-403c-a66d-c50960976e9b" providerId="ADAL" clId="{E1F8C9FE-71CA-4BF1-A01A-59764E4D8399}" dt="2025-04-02T15:55:31.588" v="393" actId="26606"/>
          <ac:grpSpMkLst>
            <pc:docMk/>
            <pc:sldMk cId="2230678414" sldId="394"/>
            <ac:grpSpMk id="57" creationId="{9AF08BBE-71A7-AEFC-F970-93C6BF79B380}"/>
          </ac:grpSpMkLst>
        </pc:grpChg>
        <pc:picChg chg="add mod ord">
          <ac:chgData name="STEENO Aurelie" userId="233747f8-23cc-403c-a66d-c50960976e9b" providerId="ADAL" clId="{E1F8C9FE-71CA-4BF1-A01A-59764E4D8399}" dt="2025-04-02T15:55:41.776" v="396" actId="26606"/>
          <ac:picMkLst>
            <pc:docMk/>
            <pc:sldMk cId="2230678414" sldId="394"/>
            <ac:picMk id="8" creationId="{403E5758-B102-801E-028D-2620975BD042}"/>
          </ac:picMkLst>
        </pc:picChg>
      </pc:sldChg>
      <pc:sldChg chg="addSp delSp modSp mod modClrScheme chgLayout">
        <pc:chgData name="STEENO Aurelie" userId="233747f8-23cc-403c-a66d-c50960976e9b" providerId="ADAL" clId="{E1F8C9FE-71CA-4BF1-A01A-59764E4D8399}" dt="2025-04-02T16:05:58.941" v="536" actId="700"/>
        <pc:sldMkLst>
          <pc:docMk/>
          <pc:sldMk cId="1552848813" sldId="407"/>
        </pc:sldMkLst>
        <pc:spChg chg="mod ord">
          <ac:chgData name="STEENO Aurelie" userId="233747f8-23cc-403c-a66d-c50960976e9b" providerId="ADAL" clId="{E1F8C9FE-71CA-4BF1-A01A-59764E4D8399}" dt="2025-04-02T16:05:58.941" v="536" actId="700"/>
          <ac:spMkLst>
            <pc:docMk/>
            <pc:sldMk cId="1552848813" sldId="407"/>
            <ac:spMk id="2" creationId="{1612F5CD-5212-8B4D-7BE5-9C950D9B7AEB}"/>
          </ac:spMkLst>
        </pc:spChg>
        <pc:spChg chg="mod ord">
          <ac:chgData name="STEENO Aurelie" userId="233747f8-23cc-403c-a66d-c50960976e9b" providerId="ADAL" clId="{E1F8C9FE-71CA-4BF1-A01A-59764E4D8399}" dt="2025-04-02T16:05:58.941" v="536" actId="700"/>
          <ac:spMkLst>
            <pc:docMk/>
            <pc:sldMk cId="1552848813" sldId="407"/>
            <ac:spMk id="3" creationId="{00000000-0000-0000-0000-000000000000}"/>
          </ac:spMkLst>
        </pc:spChg>
        <pc:spChg chg="del">
          <ac:chgData name="STEENO Aurelie" userId="233747f8-23cc-403c-a66d-c50960976e9b" providerId="ADAL" clId="{E1F8C9FE-71CA-4BF1-A01A-59764E4D8399}" dt="2025-04-02T16:03:29.376" v="442" actId="478"/>
          <ac:spMkLst>
            <pc:docMk/>
            <pc:sldMk cId="1552848813" sldId="407"/>
            <ac:spMk id="4" creationId="{1769612F-F29C-C4E4-B601-8281BED897AF}"/>
          </ac:spMkLst>
        </pc:spChg>
        <pc:spChg chg="del">
          <ac:chgData name="STEENO Aurelie" userId="233747f8-23cc-403c-a66d-c50960976e9b" providerId="ADAL" clId="{E1F8C9FE-71CA-4BF1-A01A-59764E4D8399}" dt="2025-04-02T16:03:32.030" v="443" actId="478"/>
          <ac:spMkLst>
            <pc:docMk/>
            <pc:sldMk cId="1552848813" sldId="407"/>
            <ac:spMk id="5" creationId="{4D7D4930-7FEF-027D-77C5-530B163D4046}"/>
          </ac:spMkLst>
        </pc:spChg>
        <pc:spChg chg="mod">
          <ac:chgData name="STEENO Aurelie" userId="233747f8-23cc-403c-a66d-c50960976e9b" providerId="ADAL" clId="{E1F8C9FE-71CA-4BF1-A01A-59764E4D8399}" dt="2025-04-02T16:05:04.722" v="530" actId="1035"/>
          <ac:spMkLst>
            <pc:docMk/>
            <pc:sldMk cId="1552848813" sldId="407"/>
            <ac:spMk id="7" creationId="{00000000-0000-0000-0000-000000000000}"/>
          </ac:spMkLst>
        </pc:spChg>
        <pc:spChg chg="mod">
          <ac:chgData name="STEENO Aurelie" userId="233747f8-23cc-403c-a66d-c50960976e9b" providerId="ADAL" clId="{E1F8C9FE-71CA-4BF1-A01A-59764E4D8399}" dt="2025-04-02T16:05:04.722" v="530" actId="1035"/>
          <ac:spMkLst>
            <pc:docMk/>
            <pc:sldMk cId="1552848813" sldId="407"/>
            <ac:spMk id="8" creationId="{00000000-0000-0000-0000-000000000000}"/>
          </ac:spMkLst>
        </pc:spChg>
        <pc:spChg chg="mod ord">
          <ac:chgData name="STEENO Aurelie" userId="233747f8-23cc-403c-a66d-c50960976e9b" providerId="ADAL" clId="{E1F8C9FE-71CA-4BF1-A01A-59764E4D8399}" dt="2025-04-02T16:05:04.722" v="530" actId="1035"/>
          <ac:spMkLst>
            <pc:docMk/>
            <pc:sldMk cId="1552848813" sldId="407"/>
            <ac:spMk id="9" creationId="{00000000-0000-0000-0000-000000000000}"/>
          </ac:spMkLst>
        </pc:spChg>
        <pc:spChg chg="mod">
          <ac:chgData name="STEENO Aurelie" userId="233747f8-23cc-403c-a66d-c50960976e9b" providerId="ADAL" clId="{E1F8C9FE-71CA-4BF1-A01A-59764E4D8399}" dt="2025-04-02T16:05:04.722" v="530" actId="1035"/>
          <ac:spMkLst>
            <pc:docMk/>
            <pc:sldMk cId="1552848813" sldId="407"/>
            <ac:spMk id="11" creationId="{00000000-0000-0000-0000-000000000000}"/>
          </ac:spMkLst>
        </pc:spChg>
        <pc:spChg chg="mod">
          <ac:chgData name="STEENO Aurelie" userId="233747f8-23cc-403c-a66d-c50960976e9b" providerId="ADAL" clId="{E1F8C9FE-71CA-4BF1-A01A-59764E4D8399}" dt="2025-04-02T16:05:04.722" v="530" actId="1035"/>
          <ac:spMkLst>
            <pc:docMk/>
            <pc:sldMk cId="1552848813" sldId="407"/>
            <ac:spMk id="12" creationId="{00000000-0000-0000-0000-000000000000}"/>
          </ac:spMkLst>
        </pc:spChg>
        <pc:spChg chg="mod ord">
          <ac:chgData name="STEENO Aurelie" userId="233747f8-23cc-403c-a66d-c50960976e9b" providerId="ADAL" clId="{E1F8C9FE-71CA-4BF1-A01A-59764E4D8399}" dt="2025-04-02T16:05:58.941" v="536" actId="700"/>
          <ac:spMkLst>
            <pc:docMk/>
            <pc:sldMk cId="1552848813" sldId="407"/>
            <ac:spMk id="13" creationId="{126C3F95-6A6C-2040-B458-A6AF16B13A58}"/>
          </ac:spMkLst>
        </pc:spChg>
        <pc:spChg chg="add del mod ord">
          <ac:chgData name="STEENO Aurelie" userId="233747f8-23cc-403c-a66d-c50960976e9b" providerId="ADAL" clId="{E1F8C9FE-71CA-4BF1-A01A-59764E4D8399}" dt="2025-04-02T16:05:32.733" v="532" actId="700"/>
          <ac:spMkLst>
            <pc:docMk/>
            <pc:sldMk cId="1552848813" sldId="407"/>
            <ac:spMk id="14" creationId="{DCFDB6D9-D377-CC25-5D9C-5DAC2F7E200A}"/>
          </ac:spMkLst>
        </pc:spChg>
        <pc:spChg chg="add del mod">
          <ac:chgData name="STEENO Aurelie" userId="233747f8-23cc-403c-a66d-c50960976e9b" providerId="ADAL" clId="{E1F8C9FE-71CA-4BF1-A01A-59764E4D8399}" dt="2025-04-02T16:05:41.834" v="534" actId="6264"/>
          <ac:spMkLst>
            <pc:docMk/>
            <pc:sldMk cId="1552848813" sldId="407"/>
            <ac:spMk id="15" creationId="{18F65D03-934E-2412-BAFC-A453A1267F33}"/>
          </ac:spMkLst>
        </pc:spChg>
        <pc:spChg chg="add del mod">
          <ac:chgData name="STEENO Aurelie" userId="233747f8-23cc-403c-a66d-c50960976e9b" providerId="ADAL" clId="{E1F8C9FE-71CA-4BF1-A01A-59764E4D8399}" dt="2025-04-02T16:05:41.834" v="534" actId="6264"/>
          <ac:spMkLst>
            <pc:docMk/>
            <pc:sldMk cId="1552848813" sldId="407"/>
            <ac:spMk id="16" creationId="{EA49EFE0-0FA9-5781-A81C-AF55BCAA0761}"/>
          </ac:spMkLst>
        </pc:spChg>
        <pc:spChg chg="add del mod">
          <ac:chgData name="STEENO Aurelie" userId="233747f8-23cc-403c-a66d-c50960976e9b" providerId="ADAL" clId="{E1F8C9FE-71CA-4BF1-A01A-59764E4D8399}" dt="2025-04-02T16:05:41.834" v="534" actId="6264"/>
          <ac:spMkLst>
            <pc:docMk/>
            <pc:sldMk cId="1552848813" sldId="407"/>
            <ac:spMk id="17" creationId="{91B682A9-1EAD-8EAD-B9F3-19195252ABAD}"/>
          </ac:spMkLst>
        </pc:spChg>
        <pc:spChg chg="add del mod ord">
          <ac:chgData name="STEENO Aurelie" userId="233747f8-23cc-403c-a66d-c50960976e9b" providerId="ADAL" clId="{E1F8C9FE-71CA-4BF1-A01A-59764E4D8399}" dt="2025-04-02T16:05:41.834" v="534" actId="6264"/>
          <ac:spMkLst>
            <pc:docMk/>
            <pc:sldMk cId="1552848813" sldId="407"/>
            <ac:spMk id="18" creationId="{50DAA1E2-B3AC-2741-0EAA-1FFB8D713C75}"/>
          </ac:spMkLst>
        </pc:spChg>
        <pc:picChg chg="mod">
          <ac:chgData name="STEENO Aurelie" userId="233747f8-23cc-403c-a66d-c50960976e9b" providerId="ADAL" clId="{E1F8C9FE-71CA-4BF1-A01A-59764E4D8399}" dt="2025-04-02T16:05:04.722" v="530" actId="1035"/>
          <ac:picMkLst>
            <pc:docMk/>
            <pc:sldMk cId="1552848813" sldId="407"/>
            <ac:picMk id="6" creationId="{00000000-0000-0000-0000-000000000000}"/>
          </ac:picMkLst>
        </pc:picChg>
        <pc:picChg chg="mod">
          <ac:chgData name="STEENO Aurelie" userId="233747f8-23cc-403c-a66d-c50960976e9b" providerId="ADAL" clId="{E1F8C9FE-71CA-4BF1-A01A-59764E4D8399}" dt="2025-04-02T16:05:04.722" v="530" actId="1035"/>
          <ac:picMkLst>
            <pc:docMk/>
            <pc:sldMk cId="1552848813" sldId="407"/>
            <ac:picMk id="10" creationId="{00000000-0000-0000-0000-000000000000}"/>
          </ac:picMkLst>
        </pc:picChg>
      </pc:sldChg>
      <pc:sldChg chg="delSp modSp mod">
        <pc:chgData name="STEENO Aurelie" userId="233747f8-23cc-403c-a66d-c50960976e9b" providerId="ADAL" clId="{E1F8C9FE-71CA-4BF1-A01A-59764E4D8399}" dt="2025-04-02T16:06:13.724" v="559" actId="1076"/>
        <pc:sldMkLst>
          <pc:docMk/>
          <pc:sldMk cId="499124250" sldId="411"/>
        </pc:sldMkLst>
        <pc:spChg chg="mod">
          <ac:chgData name="STEENO Aurelie" userId="233747f8-23cc-403c-a66d-c50960976e9b" providerId="ADAL" clId="{E1F8C9FE-71CA-4BF1-A01A-59764E4D8399}" dt="2025-03-27T15:48:01.915" v="239" actId="27636"/>
          <ac:spMkLst>
            <pc:docMk/>
            <pc:sldMk cId="499124250" sldId="411"/>
            <ac:spMk id="3" creationId="{00000000-0000-0000-0000-000000000000}"/>
          </ac:spMkLst>
        </pc:spChg>
        <pc:spChg chg="del">
          <ac:chgData name="STEENO Aurelie" userId="233747f8-23cc-403c-a66d-c50960976e9b" providerId="ADAL" clId="{E1F8C9FE-71CA-4BF1-A01A-59764E4D8399}" dt="2025-04-02T16:03:40.859" v="445" actId="478"/>
          <ac:spMkLst>
            <pc:docMk/>
            <pc:sldMk cId="499124250" sldId="411"/>
            <ac:spMk id="4" creationId="{54A1D807-2668-DDE2-3AE5-5EF06CB6DAB7}"/>
          </ac:spMkLst>
        </pc:spChg>
        <pc:spChg chg="del">
          <ac:chgData name="STEENO Aurelie" userId="233747f8-23cc-403c-a66d-c50960976e9b" providerId="ADAL" clId="{E1F8C9FE-71CA-4BF1-A01A-59764E4D8399}" dt="2025-04-02T16:03:38.811" v="444" actId="478"/>
          <ac:spMkLst>
            <pc:docMk/>
            <pc:sldMk cId="499124250" sldId="411"/>
            <ac:spMk id="5" creationId="{FD40525A-459B-0DB2-C48A-F79183C09C4C}"/>
          </ac:spMkLst>
        </pc:spChg>
        <pc:spChg chg="mod">
          <ac:chgData name="STEENO Aurelie" userId="233747f8-23cc-403c-a66d-c50960976e9b" providerId="ADAL" clId="{E1F8C9FE-71CA-4BF1-A01A-59764E4D8399}" dt="2025-03-27T15:31:55.501" v="124"/>
          <ac:spMkLst>
            <pc:docMk/>
            <pc:sldMk cId="499124250" sldId="411"/>
            <ac:spMk id="10" creationId="{00000000-0000-0000-0000-000000000000}"/>
          </ac:spMkLst>
        </pc:spChg>
        <pc:spChg chg="mod">
          <ac:chgData name="STEENO Aurelie" userId="233747f8-23cc-403c-a66d-c50960976e9b" providerId="ADAL" clId="{E1F8C9FE-71CA-4BF1-A01A-59764E4D8399}" dt="2025-03-27T15:31:55.501" v="124"/>
          <ac:spMkLst>
            <pc:docMk/>
            <pc:sldMk cId="499124250" sldId="411"/>
            <ac:spMk id="11" creationId="{00000000-0000-0000-0000-000000000000}"/>
          </ac:spMkLst>
        </pc:spChg>
        <pc:spChg chg="mod">
          <ac:chgData name="STEENO Aurelie" userId="233747f8-23cc-403c-a66d-c50960976e9b" providerId="ADAL" clId="{E1F8C9FE-71CA-4BF1-A01A-59764E4D8399}" dt="2025-03-27T15:31:55.501" v="124"/>
          <ac:spMkLst>
            <pc:docMk/>
            <pc:sldMk cId="499124250" sldId="411"/>
            <ac:spMk id="12" creationId="{00000000-0000-0000-0000-000000000000}"/>
          </ac:spMkLst>
        </pc:spChg>
        <pc:spChg chg="mod">
          <ac:chgData name="STEENO Aurelie" userId="233747f8-23cc-403c-a66d-c50960976e9b" providerId="ADAL" clId="{E1F8C9FE-71CA-4BF1-A01A-59764E4D8399}" dt="2025-03-27T15:31:55.501" v="124"/>
          <ac:spMkLst>
            <pc:docMk/>
            <pc:sldMk cId="499124250" sldId="411"/>
            <ac:spMk id="14" creationId="{00000000-0000-0000-0000-000000000000}"/>
          </ac:spMkLst>
        </pc:spChg>
        <pc:spChg chg="mod">
          <ac:chgData name="STEENO Aurelie" userId="233747f8-23cc-403c-a66d-c50960976e9b" providerId="ADAL" clId="{E1F8C9FE-71CA-4BF1-A01A-59764E4D8399}" dt="2025-04-02T16:06:05.159" v="537" actId="1076"/>
          <ac:spMkLst>
            <pc:docMk/>
            <pc:sldMk cId="499124250" sldId="411"/>
            <ac:spMk id="18" creationId="{00000000-0000-0000-0000-000000000000}"/>
          </ac:spMkLst>
        </pc:spChg>
        <pc:spChg chg="mod">
          <ac:chgData name="STEENO Aurelie" userId="233747f8-23cc-403c-a66d-c50960976e9b" providerId="ADAL" clId="{E1F8C9FE-71CA-4BF1-A01A-59764E4D8399}" dt="2025-03-27T15:31:55.501" v="124"/>
          <ac:spMkLst>
            <pc:docMk/>
            <pc:sldMk cId="499124250" sldId="411"/>
            <ac:spMk id="23" creationId="{00000000-0000-0000-0000-000000000000}"/>
          </ac:spMkLst>
        </pc:spChg>
        <pc:grpChg chg="mod">
          <ac:chgData name="STEENO Aurelie" userId="233747f8-23cc-403c-a66d-c50960976e9b" providerId="ADAL" clId="{E1F8C9FE-71CA-4BF1-A01A-59764E4D8399}" dt="2025-04-02T16:06:10.317" v="558" actId="1035"/>
          <ac:grpSpMkLst>
            <pc:docMk/>
            <pc:sldMk cId="499124250" sldId="411"/>
            <ac:grpSpMk id="21" creationId="{00000000-0000-0000-0000-000000000000}"/>
          </ac:grpSpMkLst>
        </pc:grpChg>
        <pc:grpChg chg="mod">
          <ac:chgData name="STEENO Aurelie" userId="233747f8-23cc-403c-a66d-c50960976e9b" providerId="ADAL" clId="{E1F8C9FE-71CA-4BF1-A01A-59764E4D8399}" dt="2025-04-02T16:06:13.724" v="559" actId="1076"/>
          <ac:grpSpMkLst>
            <pc:docMk/>
            <pc:sldMk cId="499124250" sldId="411"/>
            <ac:grpSpMk id="25" creationId="{00000000-0000-0000-0000-000000000000}"/>
          </ac:grpSpMkLst>
        </pc:grpChg>
        <pc:grpChg chg="mod">
          <ac:chgData name="STEENO Aurelie" userId="233747f8-23cc-403c-a66d-c50960976e9b" providerId="ADAL" clId="{E1F8C9FE-71CA-4BF1-A01A-59764E4D8399}" dt="2025-04-02T16:06:10.317" v="558" actId="1035"/>
          <ac:grpSpMkLst>
            <pc:docMk/>
            <pc:sldMk cId="499124250" sldId="411"/>
            <ac:grpSpMk id="27" creationId="{00000000-0000-0000-0000-000000000000}"/>
          </ac:grpSpMkLst>
        </pc:grpChg>
        <pc:picChg chg="mod">
          <ac:chgData name="STEENO Aurelie" userId="233747f8-23cc-403c-a66d-c50960976e9b" providerId="ADAL" clId="{E1F8C9FE-71CA-4BF1-A01A-59764E4D8399}" dt="2025-03-27T15:31:55.501" v="124"/>
          <ac:picMkLst>
            <pc:docMk/>
            <pc:sldMk cId="499124250" sldId="411"/>
            <ac:picMk id="6" creationId="{00000000-0000-0000-0000-000000000000}"/>
          </ac:picMkLst>
        </pc:picChg>
        <pc:picChg chg="mod">
          <ac:chgData name="STEENO Aurelie" userId="233747f8-23cc-403c-a66d-c50960976e9b" providerId="ADAL" clId="{E1F8C9FE-71CA-4BF1-A01A-59764E4D8399}" dt="2025-03-27T15:31:55.501" v="124"/>
          <ac:picMkLst>
            <pc:docMk/>
            <pc:sldMk cId="499124250" sldId="411"/>
            <ac:picMk id="24" creationId="{00000000-0000-0000-0000-000000000000}"/>
          </ac:picMkLst>
        </pc:picChg>
      </pc:sldChg>
      <pc:sldChg chg="delSp modSp mod">
        <pc:chgData name="STEENO Aurelie" userId="233747f8-23cc-403c-a66d-c50960976e9b" providerId="ADAL" clId="{E1F8C9FE-71CA-4BF1-A01A-59764E4D8399}" dt="2025-04-02T16:06:29.264" v="561" actId="1076"/>
        <pc:sldMkLst>
          <pc:docMk/>
          <pc:sldMk cId="1956062571" sldId="412"/>
        </pc:sldMkLst>
        <pc:spChg chg="mod">
          <ac:chgData name="STEENO Aurelie" userId="233747f8-23cc-403c-a66d-c50960976e9b" providerId="ADAL" clId="{E1F8C9FE-71CA-4BF1-A01A-59764E4D8399}" dt="2025-03-27T15:48:09.829" v="241" actId="27636"/>
          <ac:spMkLst>
            <pc:docMk/>
            <pc:sldMk cId="1956062571" sldId="412"/>
            <ac:spMk id="3" creationId="{00000000-0000-0000-0000-000000000000}"/>
          </ac:spMkLst>
        </pc:spChg>
        <pc:spChg chg="del">
          <ac:chgData name="STEENO Aurelie" userId="233747f8-23cc-403c-a66d-c50960976e9b" providerId="ADAL" clId="{E1F8C9FE-71CA-4BF1-A01A-59764E4D8399}" dt="2025-04-02T16:03:48.085" v="447" actId="478"/>
          <ac:spMkLst>
            <pc:docMk/>
            <pc:sldMk cId="1956062571" sldId="412"/>
            <ac:spMk id="4" creationId="{7A8321B5-D0D3-664E-CFD0-6BAA85F58E6B}"/>
          </ac:spMkLst>
        </pc:spChg>
        <pc:spChg chg="del">
          <ac:chgData name="STEENO Aurelie" userId="233747f8-23cc-403c-a66d-c50960976e9b" providerId="ADAL" clId="{E1F8C9FE-71CA-4BF1-A01A-59764E4D8399}" dt="2025-04-02T16:03:45.417" v="446" actId="478"/>
          <ac:spMkLst>
            <pc:docMk/>
            <pc:sldMk cId="1956062571" sldId="412"/>
            <ac:spMk id="5" creationId="{7FC3BE26-02E9-D8E2-2F59-E46991BBCF86}"/>
          </ac:spMkLst>
        </pc:spChg>
        <pc:spChg chg="mod">
          <ac:chgData name="STEENO Aurelie" userId="233747f8-23cc-403c-a66d-c50960976e9b" providerId="ADAL" clId="{E1F8C9FE-71CA-4BF1-A01A-59764E4D8399}" dt="2025-04-02T16:06:24.042" v="560" actId="1076"/>
          <ac:spMkLst>
            <pc:docMk/>
            <pc:sldMk cId="1956062571" sldId="412"/>
            <ac:spMk id="18" creationId="{00000000-0000-0000-0000-000000000000}"/>
          </ac:spMkLst>
        </pc:spChg>
        <pc:spChg chg="mod">
          <ac:chgData name="STEENO Aurelie" userId="233747f8-23cc-403c-a66d-c50960976e9b" providerId="ADAL" clId="{E1F8C9FE-71CA-4BF1-A01A-59764E4D8399}" dt="2025-03-27T15:31:55.501" v="124"/>
          <ac:spMkLst>
            <pc:docMk/>
            <pc:sldMk cId="1956062571" sldId="412"/>
            <ac:spMk id="22" creationId="{00000000-0000-0000-0000-000000000000}"/>
          </ac:spMkLst>
        </pc:spChg>
        <pc:grpChg chg="mod">
          <ac:chgData name="STEENO Aurelie" userId="233747f8-23cc-403c-a66d-c50960976e9b" providerId="ADAL" clId="{E1F8C9FE-71CA-4BF1-A01A-59764E4D8399}" dt="2025-03-27T15:31:55.501" v="124"/>
          <ac:grpSpMkLst>
            <pc:docMk/>
            <pc:sldMk cId="1956062571" sldId="412"/>
            <ac:grpSpMk id="21" creationId="{00000000-0000-0000-0000-000000000000}"/>
          </ac:grpSpMkLst>
        </pc:grpChg>
        <pc:grpChg chg="mod">
          <ac:chgData name="STEENO Aurelie" userId="233747f8-23cc-403c-a66d-c50960976e9b" providerId="ADAL" clId="{E1F8C9FE-71CA-4BF1-A01A-59764E4D8399}" dt="2025-04-02T16:06:29.264" v="561" actId="1076"/>
          <ac:grpSpMkLst>
            <pc:docMk/>
            <pc:sldMk cId="1956062571" sldId="412"/>
            <ac:grpSpMk id="23" creationId="{00000000-0000-0000-0000-000000000000}"/>
          </ac:grpSpMkLst>
        </pc:grpChg>
        <pc:picChg chg="mod">
          <ac:chgData name="STEENO Aurelie" userId="233747f8-23cc-403c-a66d-c50960976e9b" providerId="ADAL" clId="{E1F8C9FE-71CA-4BF1-A01A-59764E4D8399}" dt="2025-03-27T15:31:55.501" v="124"/>
          <ac:picMkLst>
            <pc:docMk/>
            <pc:sldMk cId="1956062571" sldId="412"/>
            <ac:picMk id="19" creationId="{00000000-0000-0000-0000-000000000000}"/>
          </ac:picMkLst>
        </pc:picChg>
        <pc:picChg chg="mod">
          <ac:chgData name="STEENO Aurelie" userId="233747f8-23cc-403c-a66d-c50960976e9b" providerId="ADAL" clId="{E1F8C9FE-71CA-4BF1-A01A-59764E4D8399}" dt="2025-03-27T15:31:55.501" v="124"/>
          <ac:picMkLst>
            <pc:docMk/>
            <pc:sldMk cId="1956062571" sldId="412"/>
            <ac:picMk id="20" creationId="{00000000-0000-0000-0000-000000000000}"/>
          </ac:picMkLst>
        </pc:picChg>
      </pc:sldChg>
      <pc:sldChg chg="addSp delSp modSp mod setBg">
        <pc:chgData name="STEENO Aurelie" userId="233747f8-23cc-403c-a66d-c50960976e9b" providerId="ADAL" clId="{E1F8C9FE-71CA-4BF1-A01A-59764E4D8399}" dt="2025-04-02T16:00:18.503" v="441" actId="113"/>
        <pc:sldMkLst>
          <pc:docMk/>
          <pc:sldMk cId="2577389070" sldId="436"/>
        </pc:sldMkLst>
        <pc:spChg chg="mod">
          <ac:chgData name="STEENO Aurelie" userId="233747f8-23cc-403c-a66d-c50960976e9b" providerId="ADAL" clId="{E1F8C9FE-71CA-4BF1-A01A-59764E4D8399}" dt="2025-04-02T15:59:33.760" v="438" actId="255"/>
          <ac:spMkLst>
            <pc:docMk/>
            <pc:sldMk cId="2577389070" sldId="436"/>
            <ac:spMk id="2" creationId="{00000000-0000-0000-0000-000000000000}"/>
          </ac:spMkLst>
        </pc:spChg>
        <pc:spChg chg="mod">
          <ac:chgData name="STEENO Aurelie" userId="233747f8-23cc-403c-a66d-c50960976e9b" providerId="ADAL" clId="{E1F8C9FE-71CA-4BF1-A01A-59764E4D8399}" dt="2025-04-02T16:00:18.503" v="441" actId="113"/>
          <ac:spMkLst>
            <pc:docMk/>
            <pc:sldMk cId="2577389070" sldId="436"/>
            <ac:spMk id="3" creationId="{00000000-0000-0000-0000-000000000000}"/>
          </ac:spMkLst>
        </pc:spChg>
        <pc:spChg chg="mod">
          <ac:chgData name="STEENO Aurelie" userId="233747f8-23cc-403c-a66d-c50960976e9b" providerId="ADAL" clId="{E1F8C9FE-71CA-4BF1-A01A-59764E4D8399}" dt="2025-04-02T15:45:14.374" v="325" actId="26606"/>
          <ac:spMkLst>
            <pc:docMk/>
            <pc:sldMk cId="2577389070" sldId="436"/>
            <ac:spMk id="4" creationId="{00000000-0000-0000-0000-000000000000}"/>
          </ac:spMkLst>
        </pc:spChg>
        <pc:spChg chg="mod ord">
          <ac:chgData name="STEENO Aurelie" userId="233747f8-23cc-403c-a66d-c50960976e9b" providerId="ADAL" clId="{E1F8C9FE-71CA-4BF1-A01A-59764E4D8399}" dt="2025-04-02T15:46:57.015" v="332" actId="26606"/>
          <ac:spMkLst>
            <pc:docMk/>
            <pc:sldMk cId="2577389070" sldId="436"/>
            <ac:spMk id="6" creationId="{AE341A04-41D9-F5F9-6E2E-89D33E052CB9}"/>
          </ac:spMkLst>
        </pc:spChg>
        <pc:spChg chg="mod">
          <ac:chgData name="STEENO Aurelie" userId="233747f8-23cc-403c-a66d-c50960976e9b" providerId="ADAL" clId="{E1F8C9FE-71CA-4BF1-A01A-59764E4D8399}" dt="2025-04-02T15:45:14.374" v="325" actId="26606"/>
          <ac:spMkLst>
            <pc:docMk/>
            <pc:sldMk cId="2577389070" sldId="436"/>
            <ac:spMk id="7" creationId="{E03E2647-F4D5-40D7-6225-54294BC9B07F}"/>
          </ac:spMkLst>
        </pc:spChg>
        <pc:spChg chg="add del">
          <ac:chgData name="STEENO Aurelie" userId="233747f8-23cc-403c-a66d-c50960976e9b" providerId="ADAL" clId="{E1F8C9FE-71CA-4BF1-A01A-59764E4D8399}" dt="2025-04-02T15:46:57.015" v="332" actId="26606"/>
          <ac:spMkLst>
            <pc:docMk/>
            <pc:sldMk cId="2577389070" sldId="436"/>
            <ac:spMk id="13" creationId="{59A309A7-1751-4ABE-A3C1-EEC40366AD89}"/>
          </ac:spMkLst>
        </pc:spChg>
        <pc:spChg chg="add del">
          <ac:chgData name="STEENO Aurelie" userId="233747f8-23cc-403c-a66d-c50960976e9b" providerId="ADAL" clId="{E1F8C9FE-71CA-4BF1-A01A-59764E4D8399}" dt="2025-04-02T15:46:57.015" v="332" actId="26606"/>
          <ac:spMkLst>
            <pc:docMk/>
            <pc:sldMk cId="2577389070" sldId="436"/>
            <ac:spMk id="15" creationId="{967D8EB6-EAE1-4F9C-B398-83321E287204}"/>
          </ac:spMkLst>
        </pc:spChg>
        <pc:spChg chg="add">
          <ac:chgData name="STEENO Aurelie" userId="233747f8-23cc-403c-a66d-c50960976e9b" providerId="ADAL" clId="{E1F8C9FE-71CA-4BF1-A01A-59764E4D8399}" dt="2025-04-02T15:46:57.015" v="332" actId="26606"/>
          <ac:spMkLst>
            <pc:docMk/>
            <pc:sldMk cId="2577389070" sldId="436"/>
            <ac:spMk id="20" creationId="{59A309A7-1751-4ABE-A3C1-EEC40366AD89}"/>
          </ac:spMkLst>
        </pc:spChg>
        <pc:spChg chg="add">
          <ac:chgData name="STEENO Aurelie" userId="233747f8-23cc-403c-a66d-c50960976e9b" providerId="ADAL" clId="{E1F8C9FE-71CA-4BF1-A01A-59764E4D8399}" dt="2025-04-02T15:46:57.015" v="332" actId="26606"/>
          <ac:spMkLst>
            <pc:docMk/>
            <pc:sldMk cId="2577389070" sldId="436"/>
            <ac:spMk id="22" creationId="{967D8EB6-EAE1-4F9C-B398-83321E287204}"/>
          </ac:spMkLst>
        </pc:spChg>
        <pc:picChg chg="add del mod">
          <ac:chgData name="STEENO Aurelie" userId="233747f8-23cc-403c-a66d-c50960976e9b" providerId="ADAL" clId="{E1F8C9FE-71CA-4BF1-A01A-59764E4D8399}" dt="2025-04-02T15:46:41.398" v="330" actId="478"/>
          <ac:picMkLst>
            <pc:docMk/>
            <pc:sldMk cId="2577389070" sldId="436"/>
            <ac:picMk id="8" creationId="{B88AE508-A1C7-695F-DBEF-F83872FE62B2}"/>
          </ac:picMkLst>
        </pc:picChg>
        <pc:picChg chg="add mod">
          <ac:chgData name="STEENO Aurelie" userId="233747f8-23cc-403c-a66d-c50960976e9b" providerId="ADAL" clId="{E1F8C9FE-71CA-4BF1-A01A-59764E4D8399}" dt="2025-04-02T15:46:57.015" v="332" actId="26606"/>
          <ac:picMkLst>
            <pc:docMk/>
            <pc:sldMk cId="2577389070" sldId="436"/>
            <ac:picMk id="10" creationId="{A841E2FE-7FC6-9D88-D5E1-6886E4F5E06C}"/>
          </ac:picMkLst>
        </pc:picChg>
      </pc:sldChg>
      <pc:sldChg chg="addSp delSp modSp mod setBg">
        <pc:chgData name="STEENO Aurelie" userId="233747f8-23cc-403c-a66d-c50960976e9b" providerId="ADAL" clId="{E1F8C9FE-71CA-4BF1-A01A-59764E4D8399}" dt="2025-04-02T16:15:07.939" v="698" actId="1076"/>
        <pc:sldMkLst>
          <pc:docMk/>
          <pc:sldMk cId="1430823618" sldId="477"/>
        </pc:sldMkLst>
        <pc:spChg chg="mod">
          <ac:chgData name="STEENO Aurelie" userId="233747f8-23cc-403c-a66d-c50960976e9b" providerId="ADAL" clId="{E1F8C9FE-71CA-4BF1-A01A-59764E4D8399}" dt="2025-04-02T15:58:18.712" v="425" actId="27636"/>
          <ac:spMkLst>
            <pc:docMk/>
            <pc:sldMk cId="1430823618" sldId="477"/>
            <ac:spMk id="2" creationId="{FFD9D2CF-B662-DCFF-2C75-F45380128ECA}"/>
          </ac:spMkLst>
        </pc:spChg>
        <pc:spChg chg="mod">
          <ac:chgData name="STEENO Aurelie" userId="233747f8-23cc-403c-a66d-c50960976e9b" providerId="ADAL" clId="{E1F8C9FE-71CA-4BF1-A01A-59764E4D8399}" dt="2025-04-02T16:15:01.411" v="696" actId="1076"/>
          <ac:spMkLst>
            <pc:docMk/>
            <pc:sldMk cId="1430823618" sldId="477"/>
            <ac:spMk id="3" creationId="{00000000-0000-0000-0000-000000000000}"/>
          </ac:spMkLst>
        </pc:spChg>
        <pc:spChg chg="mod">
          <ac:chgData name="STEENO Aurelie" userId="233747f8-23cc-403c-a66d-c50960976e9b" providerId="ADAL" clId="{E1F8C9FE-71CA-4BF1-A01A-59764E4D8399}" dt="2025-04-02T15:46:32.466" v="329" actId="26606"/>
          <ac:spMkLst>
            <pc:docMk/>
            <pc:sldMk cId="1430823618" sldId="477"/>
            <ac:spMk id="4" creationId="{1622D2C4-3DFB-B1C3-A7D0-3C34A156425C}"/>
          </ac:spMkLst>
        </pc:spChg>
        <pc:spChg chg="mod">
          <ac:chgData name="STEENO Aurelie" userId="233747f8-23cc-403c-a66d-c50960976e9b" providerId="ADAL" clId="{E1F8C9FE-71CA-4BF1-A01A-59764E4D8399}" dt="2025-04-02T15:46:32.466" v="329" actId="26606"/>
          <ac:spMkLst>
            <pc:docMk/>
            <pc:sldMk cId="1430823618" sldId="477"/>
            <ac:spMk id="5" creationId="{00000000-0000-0000-0000-000000000000}"/>
          </ac:spMkLst>
        </pc:spChg>
        <pc:spChg chg="mod ord">
          <ac:chgData name="STEENO Aurelie" userId="233747f8-23cc-403c-a66d-c50960976e9b" providerId="ADAL" clId="{E1F8C9FE-71CA-4BF1-A01A-59764E4D8399}" dt="2025-04-02T15:46:32.466" v="329" actId="26606"/>
          <ac:spMkLst>
            <pc:docMk/>
            <pc:sldMk cId="1430823618" sldId="477"/>
            <ac:spMk id="6" creationId="{7E357342-00E8-781D-4FAC-DC6B3E45FAF7}"/>
          </ac:spMkLst>
        </pc:spChg>
        <pc:spChg chg="add">
          <ac:chgData name="STEENO Aurelie" userId="233747f8-23cc-403c-a66d-c50960976e9b" providerId="ADAL" clId="{E1F8C9FE-71CA-4BF1-A01A-59764E4D8399}" dt="2025-04-02T15:46:32.466" v="329" actId="26606"/>
          <ac:spMkLst>
            <pc:docMk/>
            <pc:sldMk cId="1430823618" sldId="477"/>
            <ac:spMk id="20" creationId="{59A309A7-1751-4ABE-A3C1-EEC40366AD89}"/>
          </ac:spMkLst>
        </pc:spChg>
        <pc:spChg chg="add">
          <ac:chgData name="STEENO Aurelie" userId="233747f8-23cc-403c-a66d-c50960976e9b" providerId="ADAL" clId="{E1F8C9FE-71CA-4BF1-A01A-59764E4D8399}" dt="2025-04-02T15:46:32.466" v="329" actId="26606"/>
          <ac:spMkLst>
            <pc:docMk/>
            <pc:sldMk cId="1430823618" sldId="477"/>
            <ac:spMk id="22" creationId="{967D8EB6-EAE1-4F9C-B398-83321E287204}"/>
          </ac:spMkLst>
        </pc:spChg>
        <pc:grpChg chg="add del">
          <ac:chgData name="STEENO Aurelie" userId="233747f8-23cc-403c-a66d-c50960976e9b" providerId="ADAL" clId="{E1F8C9FE-71CA-4BF1-A01A-59764E4D8399}" dt="2025-04-02T15:46:32.466" v="329" actId="26606"/>
          <ac:grpSpMkLst>
            <pc:docMk/>
            <pc:sldMk cId="1430823618" sldId="477"/>
            <ac:grpSpMk id="13" creationId="{C54A2A4D-19EF-3552-F383-6AD9587C8AFC}"/>
          </ac:grpSpMkLst>
        </pc:grpChg>
        <pc:picChg chg="add mod ord">
          <ac:chgData name="STEENO Aurelie" userId="233747f8-23cc-403c-a66d-c50960976e9b" providerId="ADAL" clId="{E1F8C9FE-71CA-4BF1-A01A-59764E4D8399}" dt="2025-04-02T15:46:32.466" v="329" actId="26606"/>
          <ac:picMkLst>
            <pc:docMk/>
            <pc:sldMk cId="1430823618" sldId="477"/>
            <ac:picMk id="8" creationId="{BD9F2646-84CA-18F7-43F0-0D147C5D5361}"/>
          </ac:picMkLst>
        </pc:picChg>
        <pc:picChg chg="add mod">
          <ac:chgData name="STEENO Aurelie" userId="233747f8-23cc-403c-a66d-c50960976e9b" providerId="ADAL" clId="{E1F8C9FE-71CA-4BF1-A01A-59764E4D8399}" dt="2025-04-02T16:15:07.939" v="698" actId="1076"/>
          <ac:picMkLst>
            <pc:docMk/>
            <pc:sldMk cId="1430823618" sldId="477"/>
            <ac:picMk id="10" creationId="{3AB3109B-FF70-1F12-3DA1-34DD305D8273}"/>
          </ac:picMkLst>
        </pc:picChg>
      </pc:sldChg>
      <pc:sldChg chg="delSp modSp mod modNotes">
        <pc:chgData name="STEENO Aurelie" userId="233747f8-23cc-403c-a66d-c50960976e9b" providerId="ADAL" clId="{E1F8C9FE-71CA-4BF1-A01A-59764E4D8399}" dt="2025-03-27T15:36:07.479" v="147" actId="478"/>
        <pc:sldMkLst>
          <pc:docMk/>
          <pc:sldMk cId="768923377" sldId="1050"/>
        </pc:sldMkLst>
        <pc:spChg chg="mod">
          <ac:chgData name="STEENO Aurelie" userId="233747f8-23cc-403c-a66d-c50960976e9b" providerId="ADAL" clId="{E1F8C9FE-71CA-4BF1-A01A-59764E4D8399}" dt="2025-03-27T15:31:55.501" v="124"/>
          <ac:spMkLst>
            <pc:docMk/>
            <pc:sldMk cId="768923377" sldId="1050"/>
            <ac:spMk id="13" creationId="{00000000-0000-0000-0000-000000000000}"/>
          </ac:spMkLst>
        </pc:spChg>
        <pc:spChg chg="mod">
          <ac:chgData name="STEENO Aurelie" userId="233747f8-23cc-403c-a66d-c50960976e9b" providerId="ADAL" clId="{E1F8C9FE-71CA-4BF1-A01A-59764E4D8399}" dt="2025-03-27T15:31:55.501" v="124"/>
          <ac:spMkLst>
            <pc:docMk/>
            <pc:sldMk cId="768923377" sldId="1050"/>
            <ac:spMk id="16" creationId="{00000000-0000-0000-0000-000000000000}"/>
          </ac:spMkLst>
        </pc:spChg>
        <pc:spChg chg="mod">
          <ac:chgData name="STEENO Aurelie" userId="233747f8-23cc-403c-a66d-c50960976e9b" providerId="ADAL" clId="{E1F8C9FE-71CA-4BF1-A01A-59764E4D8399}" dt="2025-03-27T15:31:55.501" v="124"/>
          <ac:spMkLst>
            <pc:docMk/>
            <pc:sldMk cId="768923377" sldId="1050"/>
            <ac:spMk id="17" creationId="{00000000-0000-0000-0000-000000000000}"/>
          </ac:spMkLst>
        </pc:spChg>
        <pc:spChg chg="mod">
          <ac:chgData name="STEENO Aurelie" userId="233747f8-23cc-403c-a66d-c50960976e9b" providerId="ADAL" clId="{E1F8C9FE-71CA-4BF1-A01A-59764E4D8399}" dt="2025-03-27T15:31:55.501" v="124"/>
          <ac:spMkLst>
            <pc:docMk/>
            <pc:sldMk cId="768923377" sldId="1050"/>
            <ac:spMk id="67" creationId="{00000000-0000-0000-0000-000000000000}"/>
          </ac:spMkLst>
        </pc:spChg>
        <pc:spChg chg="mod">
          <ac:chgData name="STEENO Aurelie" userId="233747f8-23cc-403c-a66d-c50960976e9b" providerId="ADAL" clId="{E1F8C9FE-71CA-4BF1-A01A-59764E4D8399}" dt="2025-03-27T15:31:55.501" v="124"/>
          <ac:spMkLst>
            <pc:docMk/>
            <pc:sldMk cId="768923377" sldId="1050"/>
            <ac:spMk id="97" creationId="{00000000-0000-0000-0000-000000000000}"/>
          </ac:spMkLst>
        </pc:spChg>
        <pc:spChg chg="mod">
          <ac:chgData name="STEENO Aurelie" userId="233747f8-23cc-403c-a66d-c50960976e9b" providerId="ADAL" clId="{E1F8C9FE-71CA-4BF1-A01A-59764E4D8399}" dt="2025-03-27T15:31:55.501" v="124"/>
          <ac:spMkLst>
            <pc:docMk/>
            <pc:sldMk cId="768923377" sldId="1050"/>
            <ac:spMk id="119" creationId="{00000000-0000-0000-0000-000000000000}"/>
          </ac:spMkLst>
        </pc:spChg>
        <pc:spChg chg="mod">
          <ac:chgData name="STEENO Aurelie" userId="233747f8-23cc-403c-a66d-c50960976e9b" providerId="ADAL" clId="{E1F8C9FE-71CA-4BF1-A01A-59764E4D8399}" dt="2025-03-27T15:31:55.501" v="124"/>
          <ac:spMkLst>
            <pc:docMk/>
            <pc:sldMk cId="768923377" sldId="1050"/>
            <ac:spMk id="120" creationId="{00000000-0000-0000-0000-000000000000}"/>
          </ac:spMkLst>
        </pc:spChg>
        <pc:spChg chg="mod">
          <ac:chgData name="STEENO Aurelie" userId="233747f8-23cc-403c-a66d-c50960976e9b" providerId="ADAL" clId="{E1F8C9FE-71CA-4BF1-A01A-59764E4D8399}" dt="2025-03-27T15:31:55.501" v="124"/>
          <ac:spMkLst>
            <pc:docMk/>
            <pc:sldMk cId="768923377" sldId="1050"/>
            <ac:spMk id="121" creationId="{00000000-0000-0000-0000-000000000000}"/>
          </ac:spMkLst>
        </pc:spChg>
        <pc:spChg chg="mod">
          <ac:chgData name="STEENO Aurelie" userId="233747f8-23cc-403c-a66d-c50960976e9b" providerId="ADAL" clId="{E1F8C9FE-71CA-4BF1-A01A-59764E4D8399}" dt="2025-03-27T15:31:55.501" v="124"/>
          <ac:spMkLst>
            <pc:docMk/>
            <pc:sldMk cId="768923377" sldId="1050"/>
            <ac:spMk id="124" creationId="{00000000-0000-0000-0000-000000000000}"/>
          </ac:spMkLst>
        </pc:spChg>
        <pc:spChg chg="mod">
          <ac:chgData name="STEENO Aurelie" userId="233747f8-23cc-403c-a66d-c50960976e9b" providerId="ADAL" clId="{E1F8C9FE-71CA-4BF1-A01A-59764E4D8399}" dt="2025-03-27T15:31:55.501" v="124"/>
          <ac:spMkLst>
            <pc:docMk/>
            <pc:sldMk cId="768923377" sldId="1050"/>
            <ac:spMk id="126" creationId="{00000000-0000-0000-0000-000000000000}"/>
          </ac:spMkLst>
        </pc:spChg>
      </pc:sldChg>
      <pc:sldChg chg="delSp modSp mod">
        <pc:chgData name="STEENO Aurelie" userId="233747f8-23cc-403c-a66d-c50960976e9b" providerId="ADAL" clId="{E1F8C9FE-71CA-4BF1-A01A-59764E4D8399}" dt="2025-03-27T15:36:03.911" v="146" actId="478"/>
        <pc:sldMkLst>
          <pc:docMk/>
          <pc:sldMk cId="3401127820" sldId="1068"/>
        </pc:sldMkLst>
        <pc:spChg chg="mod">
          <ac:chgData name="STEENO Aurelie" userId="233747f8-23cc-403c-a66d-c50960976e9b" providerId="ADAL" clId="{E1F8C9FE-71CA-4BF1-A01A-59764E4D8399}" dt="2025-03-27T15:31:55.501" v="124"/>
          <ac:spMkLst>
            <pc:docMk/>
            <pc:sldMk cId="3401127820" sldId="1068"/>
            <ac:spMk id="7" creationId="{716F2499-6DBC-2BC7-B7D0-7B6E2BDA8438}"/>
          </ac:spMkLst>
        </pc:spChg>
        <pc:spChg chg="mod">
          <ac:chgData name="STEENO Aurelie" userId="233747f8-23cc-403c-a66d-c50960976e9b" providerId="ADAL" clId="{E1F8C9FE-71CA-4BF1-A01A-59764E4D8399}" dt="2025-03-27T15:31:55.501" v="124"/>
          <ac:spMkLst>
            <pc:docMk/>
            <pc:sldMk cId="3401127820" sldId="1068"/>
            <ac:spMk id="14" creationId="{35FD7765-9D89-7C7D-0F03-71714A85B6CB}"/>
          </ac:spMkLst>
        </pc:spChg>
        <pc:spChg chg="mod">
          <ac:chgData name="STEENO Aurelie" userId="233747f8-23cc-403c-a66d-c50960976e9b" providerId="ADAL" clId="{E1F8C9FE-71CA-4BF1-A01A-59764E4D8399}" dt="2025-03-27T15:31:55.501" v="124"/>
          <ac:spMkLst>
            <pc:docMk/>
            <pc:sldMk cId="3401127820" sldId="1068"/>
            <ac:spMk id="15" creationId="{10B4EDAE-8F4B-D7C0-0D41-920D5EE1373D}"/>
          </ac:spMkLst>
        </pc:spChg>
        <pc:picChg chg="mod">
          <ac:chgData name="STEENO Aurelie" userId="233747f8-23cc-403c-a66d-c50960976e9b" providerId="ADAL" clId="{E1F8C9FE-71CA-4BF1-A01A-59764E4D8399}" dt="2025-03-27T15:31:55.501" v="124"/>
          <ac:picMkLst>
            <pc:docMk/>
            <pc:sldMk cId="3401127820" sldId="1068"/>
            <ac:picMk id="6" creationId="{67DA136D-A92D-213C-CF5C-B237F63652F0}"/>
          </ac:picMkLst>
        </pc:picChg>
        <pc:picChg chg="mod">
          <ac:chgData name="STEENO Aurelie" userId="233747f8-23cc-403c-a66d-c50960976e9b" providerId="ADAL" clId="{E1F8C9FE-71CA-4BF1-A01A-59764E4D8399}" dt="2025-03-27T15:31:55.501" v="124"/>
          <ac:picMkLst>
            <pc:docMk/>
            <pc:sldMk cId="3401127820" sldId="1068"/>
            <ac:picMk id="11" creationId="{5C97E35E-DFB9-2F3B-9F21-D9ECC1BE9AE3}"/>
          </ac:picMkLst>
        </pc:picChg>
        <pc:picChg chg="mod">
          <ac:chgData name="STEENO Aurelie" userId="233747f8-23cc-403c-a66d-c50960976e9b" providerId="ADAL" clId="{E1F8C9FE-71CA-4BF1-A01A-59764E4D8399}" dt="2025-03-27T15:31:55.501" v="124"/>
          <ac:picMkLst>
            <pc:docMk/>
            <pc:sldMk cId="3401127820" sldId="1068"/>
            <ac:picMk id="62" creationId="{EF976EE6-0B71-485D-9027-9B99E6681D74}"/>
          </ac:picMkLst>
        </pc:picChg>
        <pc:cxnChg chg="mod">
          <ac:chgData name="STEENO Aurelie" userId="233747f8-23cc-403c-a66d-c50960976e9b" providerId="ADAL" clId="{E1F8C9FE-71CA-4BF1-A01A-59764E4D8399}" dt="2025-03-27T15:31:55.501" v="124"/>
          <ac:cxnSpMkLst>
            <pc:docMk/>
            <pc:sldMk cId="3401127820" sldId="1068"/>
            <ac:cxnSpMk id="26" creationId="{85AD74DC-403C-A5D6-E76B-B607B6E00756}"/>
          </ac:cxnSpMkLst>
        </pc:cxnChg>
        <pc:cxnChg chg="mod">
          <ac:chgData name="STEENO Aurelie" userId="233747f8-23cc-403c-a66d-c50960976e9b" providerId="ADAL" clId="{E1F8C9FE-71CA-4BF1-A01A-59764E4D8399}" dt="2025-03-27T15:31:55.501" v="124"/>
          <ac:cxnSpMkLst>
            <pc:docMk/>
            <pc:sldMk cId="3401127820" sldId="1068"/>
            <ac:cxnSpMk id="39" creationId="{DB75C168-E218-CC06-9BA1-6C228070E6EE}"/>
          </ac:cxnSpMkLst>
        </pc:cxnChg>
        <pc:cxnChg chg="mod">
          <ac:chgData name="STEENO Aurelie" userId="233747f8-23cc-403c-a66d-c50960976e9b" providerId="ADAL" clId="{E1F8C9FE-71CA-4BF1-A01A-59764E4D8399}" dt="2025-03-27T15:31:55.501" v="124"/>
          <ac:cxnSpMkLst>
            <pc:docMk/>
            <pc:sldMk cId="3401127820" sldId="1068"/>
            <ac:cxnSpMk id="41" creationId="{7DA726D0-848F-B716-A1E7-BFFC18D4F813}"/>
          </ac:cxnSpMkLst>
        </pc:cxnChg>
        <pc:cxnChg chg="mod">
          <ac:chgData name="STEENO Aurelie" userId="233747f8-23cc-403c-a66d-c50960976e9b" providerId="ADAL" clId="{E1F8C9FE-71CA-4BF1-A01A-59764E4D8399}" dt="2025-03-27T15:31:55.501" v="124"/>
          <ac:cxnSpMkLst>
            <pc:docMk/>
            <pc:sldMk cId="3401127820" sldId="1068"/>
            <ac:cxnSpMk id="56" creationId="{D5A84281-1016-4008-4CD3-C4B8C5CB40EE}"/>
          </ac:cxnSpMkLst>
        </pc:cxnChg>
      </pc:sldChg>
      <pc:sldChg chg="addSp delSp modSp mod modNotes">
        <pc:chgData name="STEENO Aurelie" userId="233747f8-23cc-403c-a66d-c50960976e9b" providerId="ADAL" clId="{E1F8C9FE-71CA-4BF1-A01A-59764E4D8399}" dt="2025-03-27T15:37:34.519" v="155" actId="478"/>
        <pc:sldMkLst>
          <pc:docMk/>
          <pc:sldMk cId="3769153727" sldId="1069"/>
        </pc:sldMkLst>
        <pc:spChg chg="mod">
          <ac:chgData name="STEENO Aurelie" userId="233747f8-23cc-403c-a66d-c50960976e9b" providerId="ADAL" clId="{E1F8C9FE-71CA-4BF1-A01A-59764E4D8399}" dt="2025-03-27T15:31:55.501" v="124"/>
          <ac:spMkLst>
            <pc:docMk/>
            <pc:sldMk cId="3769153727" sldId="1069"/>
            <ac:spMk id="7" creationId="{716F2499-6DBC-2BC7-B7D0-7B6E2BDA8438}"/>
          </ac:spMkLst>
        </pc:spChg>
        <pc:spChg chg="mod">
          <ac:chgData name="STEENO Aurelie" userId="233747f8-23cc-403c-a66d-c50960976e9b" providerId="ADAL" clId="{E1F8C9FE-71CA-4BF1-A01A-59764E4D8399}" dt="2025-03-27T15:31:55.501" v="124"/>
          <ac:spMkLst>
            <pc:docMk/>
            <pc:sldMk cId="3769153727" sldId="1069"/>
            <ac:spMk id="14" creationId="{35FD7765-9D89-7C7D-0F03-71714A85B6CB}"/>
          </ac:spMkLst>
        </pc:spChg>
        <pc:spChg chg="mod">
          <ac:chgData name="STEENO Aurelie" userId="233747f8-23cc-403c-a66d-c50960976e9b" providerId="ADAL" clId="{E1F8C9FE-71CA-4BF1-A01A-59764E4D8399}" dt="2025-03-27T15:31:55.501" v="124"/>
          <ac:spMkLst>
            <pc:docMk/>
            <pc:sldMk cId="3769153727" sldId="1069"/>
            <ac:spMk id="15" creationId="{10B4EDAE-8F4B-D7C0-0D41-920D5EE1373D}"/>
          </ac:spMkLst>
        </pc:spChg>
        <pc:picChg chg="mod">
          <ac:chgData name="STEENO Aurelie" userId="233747f8-23cc-403c-a66d-c50960976e9b" providerId="ADAL" clId="{E1F8C9FE-71CA-4BF1-A01A-59764E4D8399}" dt="2025-03-27T15:31:55.501" v="124"/>
          <ac:picMkLst>
            <pc:docMk/>
            <pc:sldMk cId="3769153727" sldId="1069"/>
            <ac:picMk id="4" creationId="{45A175D1-C2DD-9163-14F7-99912C8347A2}"/>
          </ac:picMkLst>
        </pc:picChg>
        <pc:picChg chg="mod">
          <ac:chgData name="STEENO Aurelie" userId="233747f8-23cc-403c-a66d-c50960976e9b" providerId="ADAL" clId="{E1F8C9FE-71CA-4BF1-A01A-59764E4D8399}" dt="2025-03-27T15:31:55.501" v="124"/>
          <ac:picMkLst>
            <pc:docMk/>
            <pc:sldMk cId="3769153727" sldId="1069"/>
            <ac:picMk id="11" creationId="{5C97E35E-DFB9-2F3B-9F21-D9ECC1BE9AE3}"/>
          </ac:picMkLst>
        </pc:picChg>
        <pc:picChg chg="mod">
          <ac:chgData name="STEENO Aurelie" userId="233747f8-23cc-403c-a66d-c50960976e9b" providerId="ADAL" clId="{E1F8C9FE-71CA-4BF1-A01A-59764E4D8399}" dt="2025-03-27T15:31:55.501" v="124"/>
          <ac:picMkLst>
            <pc:docMk/>
            <pc:sldMk cId="3769153727" sldId="1069"/>
            <ac:picMk id="62" creationId="{EF976EE6-0B71-485D-9027-9B99E6681D74}"/>
          </ac:picMkLst>
        </pc:picChg>
        <pc:cxnChg chg="mod">
          <ac:chgData name="STEENO Aurelie" userId="233747f8-23cc-403c-a66d-c50960976e9b" providerId="ADAL" clId="{E1F8C9FE-71CA-4BF1-A01A-59764E4D8399}" dt="2025-03-27T15:31:55.501" v="124"/>
          <ac:cxnSpMkLst>
            <pc:docMk/>
            <pc:sldMk cId="3769153727" sldId="1069"/>
            <ac:cxnSpMk id="8" creationId="{9A1A7EA2-30D9-2AFF-AEE9-79F569DD0317}"/>
          </ac:cxnSpMkLst>
        </pc:cxnChg>
        <pc:cxnChg chg="mod">
          <ac:chgData name="STEENO Aurelie" userId="233747f8-23cc-403c-a66d-c50960976e9b" providerId="ADAL" clId="{E1F8C9FE-71CA-4BF1-A01A-59764E4D8399}" dt="2025-03-27T15:31:55.501" v="124"/>
          <ac:cxnSpMkLst>
            <pc:docMk/>
            <pc:sldMk cId="3769153727" sldId="1069"/>
            <ac:cxnSpMk id="16" creationId="{10BFACD8-DEFF-CB77-541C-6BA4BACC228A}"/>
          </ac:cxnSpMkLst>
        </pc:cxnChg>
        <pc:cxnChg chg="mod">
          <ac:chgData name="STEENO Aurelie" userId="233747f8-23cc-403c-a66d-c50960976e9b" providerId="ADAL" clId="{E1F8C9FE-71CA-4BF1-A01A-59764E4D8399}" dt="2025-03-27T15:31:55.501" v="124"/>
          <ac:cxnSpMkLst>
            <pc:docMk/>
            <pc:sldMk cId="3769153727" sldId="1069"/>
            <ac:cxnSpMk id="17" creationId="{9B591FDD-8A19-DE31-2535-AD6E84D24DC9}"/>
          </ac:cxnSpMkLst>
        </pc:cxnChg>
      </pc:sldChg>
      <pc:sldChg chg="addSp delSp modSp mod modNotes">
        <pc:chgData name="STEENO Aurelie" userId="233747f8-23cc-403c-a66d-c50960976e9b" providerId="ADAL" clId="{E1F8C9FE-71CA-4BF1-A01A-59764E4D8399}" dt="2025-03-27T15:37:40.276" v="156" actId="478"/>
        <pc:sldMkLst>
          <pc:docMk/>
          <pc:sldMk cId="2719214259" sldId="1070"/>
        </pc:sldMkLst>
        <pc:spChg chg="mod">
          <ac:chgData name="STEENO Aurelie" userId="233747f8-23cc-403c-a66d-c50960976e9b" providerId="ADAL" clId="{E1F8C9FE-71CA-4BF1-A01A-59764E4D8399}" dt="2025-03-27T15:31:55.501" v="124"/>
          <ac:spMkLst>
            <pc:docMk/>
            <pc:sldMk cId="2719214259" sldId="1070"/>
            <ac:spMk id="7" creationId="{716F2499-6DBC-2BC7-B7D0-7B6E2BDA8438}"/>
          </ac:spMkLst>
        </pc:spChg>
        <pc:spChg chg="mod">
          <ac:chgData name="STEENO Aurelie" userId="233747f8-23cc-403c-a66d-c50960976e9b" providerId="ADAL" clId="{E1F8C9FE-71CA-4BF1-A01A-59764E4D8399}" dt="2025-03-27T15:31:55.501" v="124"/>
          <ac:spMkLst>
            <pc:docMk/>
            <pc:sldMk cId="2719214259" sldId="1070"/>
            <ac:spMk id="14" creationId="{35FD7765-9D89-7C7D-0F03-71714A85B6CB}"/>
          </ac:spMkLst>
        </pc:spChg>
        <pc:spChg chg="mod">
          <ac:chgData name="STEENO Aurelie" userId="233747f8-23cc-403c-a66d-c50960976e9b" providerId="ADAL" clId="{E1F8C9FE-71CA-4BF1-A01A-59764E4D8399}" dt="2025-03-27T15:31:55.501" v="124"/>
          <ac:spMkLst>
            <pc:docMk/>
            <pc:sldMk cId="2719214259" sldId="1070"/>
            <ac:spMk id="15" creationId="{10B4EDAE-8F4B-D7C0-0D41-920D5EE1373D}"/>
          </ac:spMkLst>
        </pc:spChg>
        <pc:spChg chg="mod">
          <ac:chgData name="STEENO Aurelie" userId="233747f8-23cc-403c-a66d-c50960976e9b" providerId="ADAL" clId="{E1F8C9FE-71CA-4BF1-A01A-59764E4D8399}" dt="2025-03-27T15:31:55.501" v="124"/>
          <ac:spMkLst>
            <pc:docMk/>
            <pc:sldMk cId="2719214259" sldId="1070"/>
            <ac:spMk id="38" creationId="{7B2055B3-1F67-F4C2-D176-7FBB078345B8}"/>
          </ac:spMkLst>
        </pc:spChg>
        <pc:spChg chg="mod">
          <ac:chgData name="STEENO Aurelie" userId="233747f8-23cc-403c-a66d-c50960976e9b" providerId="ADAL" clId="{E1F8C9FE-71CA-4BF1-A01A-59764E4D8399}" dt="2025-03-27T15:31:55.501" v="124"/>
          <ac:spMkLst>
            <pc:docMk/>
            <pc:sldMk cId="2719214259" sldId="1070"/>
            <ac:spMk id="64" creationId="{877C122C-31C1-679A-7C90-2B512DE99396}"/>
          </ac:spMkLst>
        </pc:spChg>
        <pc:spChg chg="mod">
          <ac:chgData name="STEENO Aurelie" userId="233747f8-23cc-403c-a66d-c50960976e9b" providerId="ADAL" clId="{E1F8C9FE-71CA-4BF1-A01A-59764E4D8399}" dt="2025-03-27T15:31:55.501" v="124"/>
          <ac:spMkLst>
            <pc:docMk/>
            <pc:sldMk cId="2719214259" sldId="1070"/>
            <ac:spMk id="65" creationId="{507B77A5-DF79-0214-D785-3B6FE8E8CEA0}"/>
          </ac:spMkLst>
        </pc:spChg>
        <pc:picChg chg="mod">
          <ac:chgData name="STEENO Aurelie" userId="233747f8-23cc-403c-a66d-c50960976e9b" providerId="ADAL" clId="{E1F8C9FE-71CA-4BF1-A01A-59764E4D8399}" dt="2025-03-27T15:31:55.501" v="124"/>
          <ac:picMkLst>
            <pc:docMk/>
            <pc:sldMk cId="2719214259" sldId="1070"/>
            <ac:picMk id="5" creationId="{2075B79F-1F83-A8D4-6853-11B4D68074AB}"/>
          </ac:picMkLst>
        </pc:picChg>
        <pc:picChg chg="mod">
          <ac:chgData name="STEENO Aurelie" userId="233747f8-23cc-403c-a66d-c50960976e9b" providerId="ADAL" clId="{E1F8C9FE-71CA-4BF1-A01A-59764E4D8399}" dt="2025-03-27T15:31:55.501" v="124"/>
          <ac:picMkLst>
            <pc:docMk/>
            <pc:sldMk cId="2719214259" sldId="1070"/>
            <ac:picMk id="11" creationId="{5C97E35E-DFB9-2F3B-9F21-D9ECC1BE9AE3}"/>
          </ac:picMkLst>
        </pc:picChg>
        <pc:picChg chg="mod">
          <ac:chgData name="STEENO Aurelie" userId="233747f8-23cc-403c-a66d-c50960976e9b" providerId="ADAL" clId="{E1F8C9FE-71CA-4BF1-A01A-59764E4D8399}" dt="2025-03-27T15:31:55.501" v="124"/>
          <ac:picMkLst>
            <pc:docMk/>
            <pc:sldMk cId="2719214259" sldId="1070"/>
            <ac:picMk id="62" creationId="{EF976EE6-0B71-485D-9027-9B99E6681D74}"/>
          </ac:picMkLst>
        </pc:picChg>
      </pc:sldChg>
      <pc:sldChg chg="delSp modSp mod modNotes">
        <pc:chgData name="STEENO Aurelie" userId="233747f8-23cc-403c-a66d-c50960976e9b" providerId="ADAL" clId="{E1F8C9FE-71CA-4BF1-A01A-59764E4D8399}" dt="2025-03-27T15:31:55.501" v="124"/>
        <pc:sldMkLst>
          <pc:docMk/>
          <pc:sldMk cId="822820249" sldId="2147478548"/>
        </pc:sldMkLst>
        <pc:spChg chg="mod">
          <ac:chgData name="STEENO Aurelie" userId="233747f8-23cc-403c-a66d-c50960976e9b" providerId="ADAL" clId="{E1F8C9FE-71CA-4BF1-A01A-59764E4D8399}" dt="2025-03-27T15:31:55.501" v="124"/>
          <ac:spMkLst>
            <pc:docMk/>
            <pc:sldMk cId="822820249" sldId="2147478548"/>
            <ac:spMk id="13" creationId="{75C0B366-5AF9-FA48-874B-15A1DF994BB7}"/>
          </ac:spMkLst>
        </pc:spChg>
        <pc:spChg chg="mod">
          <ac:chgData name="STEENO Aurelie" userId="233747f8-23cc-403c-a66d-c50960976e9b" providerId="ADAL" clId="{E1F8C9FE-71CA-4BF1-A01A-59764E4D8399}" dt="2025-03-27T15:31:55.501" v="124"/>
          <ac:spMkLst>
            <pc:docMk/>
            <pc:sldMk cId="822820249" sldId="2147478548"/>
            <ac:spMk id="34" creationId="{942C019F-62A0-CB4E-BA02-BACA9A0140C5}"/>
          </ac:spMkLst>
        </pc:spChg>
        <pc:spChg chg="mod">
          <ac:chgData name="STEENO Aurelie" userId="233747f8-23cc-403c-a66d-c50960976e9b" providerId="ADAL" clId="{E1F8C9FE-71CA-4BF1-A01A-59764E4D8399}" dt="2025-03-27T15:31:55.501" v="124"/>
          <ac:spMkLst>
            <pc:docMk/>
            <pc:sldMk cId="822820249" sldId="2147478548"/>
            <ac:spMk id="44" creationId="{64A51361-F55C-E845-A22E-3DCEBE0DF37D}"/>
          </ac:spMkLst>
        </pc:spChg>
        <pc:spChg chg="mod">
          <ac:chgData name="STEENO Aurelie" userId="233747f8-23cc-403c-a66d-c50960976e9b" providerId="ADAL" clId="{E1F8C9FE-71CA-4BF1-A01A-59764E4D8399}" dt="2025-03-27T15:31:55.501" v="124"/>
          <ac:spMkLst>
            <pc:docMk/>
            <pc:sldMk cId="822820249" sldId="2147478548"/>
            <ac:spMk id="52" creationId="{45C109D9-041B-0F47-903E-6F73D6950A02}"/>
          </ac:spMkLst>
        </pc:spChg>
        <pc:spChg chg="mod">
          <ac:chgData name="STEENO Aurelie" userId="233747f8-23cc-403c-a66d-c50960976e9b" providerId="ADAL" clId="{E1F8C9FE-71CA-4BF1-A01A-59764E4D8399}" dt="2025-03-27T15:15:01.871" v="44" actId="313"/>
          <ac:spMkLst>
            <pc:docMk/>
            <pc:sldMk cId="822820249" sldId="2147478548"/>
            <ac:spMk id="60" creationId="{306020E4-C22C-7E32-E54B-09C791D50328}"/>
          </ac:spMkLst>
        </pc:spChg>
        <pc:spChg chg="mod">
          <ac:chgData name="STEENO Aurelie" userId="233747f8-23cc-403c-a66d-c50960976e9b" providerId="ADAL" clId="{E1F8C9FE-71CA-4BF1-A01A-59764E4D8399}" dt="2025-03-27T15:31:55.501" v="124"/>
          <ac:spMkLst>
            <pc:docMk/>
            <pc:sldMk cId="822820249" sldId="2147478548"/>
            <ac:spMk id="91" creationId="{00000000-0000-0000-0000-000000000000}"/>
          </ac:spMkLst>
        </pc:spChg>
        <pc:spChg chg="mod">
          <ac:chgData name="STEENO Aurelie" userId="233747f8-23cc-403c-a66d-c50960976e9b" providerId="ADAL" clId="{E1F8C9FE-71CA-4BF1-A01A-59764E4D8399}" dt="2025-03-27T15:31:55.501" v="124"/>
          <ac:spMkLst>
            <pc:docMk/>
            <pc:sldMk cId="822820249" sldId="2147478548"/>
            <ac:spMk id="95" creationId="{00000000-0000-0000-0000-000000000000}"/>
          </ac:spMkLst>
        </pc:spChg>
        <pc:spChg chg="mod">
          <ac:chgData name="STEENO Aurelie" userId="233747f8-23cc-403c-a66d-c50960976e9b" providerId="ADAL" clId="{E1F8C9FE-71CA-4BF1-A01A-59764E4D8399}" dt="2025-03-27T15:31:55.501" v="124"/>
          <ac:spMkLst>
            <pc:docMk/>
            <pc:sldMk cId="822820249" sldId="2147478548"/>
            <ac:spMk id="98" creationId="{00000000-0000-0000-0000-000000000000}"/>
          </ac:spMkLst>
        </pc:spChg>
        <pc:spChg chg="mod">
          <ac:chgData name="STEENO Aurelie" userId="233747f8-23cc-403c-a66d-c50960976e9b" providerId="ADAL" clId="{E1F8C9FE-71CA-4BF1-A01A-59764E4D8399}" dt="2025-03-27T15:31:55.501" v="124"/>
          <ac:spMkLst>
            <pc:docMk/>
            <pc:sldMk cId="822820249" sldId="2147478548"/>
            <ac:spMk id="100" creationId="{00000000-0000-0000-0000-000000000000}"/>
          </ac:spMkLst>
        </pc:spChg>
        <pc:spChg chg="mod">
          <ac:chgData name="STEENO Aurelie" userId="233747f8-23cc-403c-a66d-c50960976e9b" providerId="ADAL" clId="{E1F8C9FE-71CA-4BF1-A01A-59764E4D8399}" dt="2025-03-27T15:31:55.501" v="124"/>
          <ac:spMkLst>
            <pc:docMk/>
            <pc:sldMk cId="822820249" sldId="2147478548"/>
            <ac:spMk id="102" creationId="{00000000-0000-0000-0000-000000000000}"/>
          </ac:spMkLst>
        </pc:spChg>
        <pc:spChg chg="mod">
          <ac:chgData name="STEENO Aurelie" userId="233747f8-23cc-403c-a66d-c50960976e9b" providerId="ADAL" clId="{E1F8C9FE-71CA-4BF1-A01A-59764E4D8399}" dt="2025-03-27T15:31:55.501" v="124"/>
          <ac:spMkLst>
            <pc:docMk/>
            <pc:sldMk cId="822820249" sldId="2147478548"/>
            <ac:spMk id="113" creationId="{00000000-0000-0000-0000-000000000000}"/>
          </ac:spMkLst>
        </pc:spChg>
      </pc:sldChg>
      <pc:sldChg chg="addSp delSp modSp mod setBg">
        <pc:chgData name="STEENO Aurelie" userId="233747f8-23cc-403c-a66d-c50960976e9b" providerId="ADAL" clId="{E1F8C9FE-71CA-4BF1-A01A-59764E4D8399}" dt="2025-04-02T16:19:17.290" v="750" actId="14100"/>
        <pc:sldMkLst>
          <pc:docMk/>
          <pc:sldMk cId="946699413" sldId="2147478550"/>
        </pc:sldMkLst>
        <pc:spChg chg="mod ord">
          <ac:chgData name="STEENO Aurelie" userId="233747f8-23cc-403c-a66d-c50960976e9b" providerId="ADAL" clId="{E1F8C9FE-71CA-4BF1-A01A-59764E4D8399}" dt="2025-04-02T16:18:45.411" v="744" actId="26606"/>
          <ac:spMkLst>
            <pc:docMk/>
            <pc:sldMk cId="946699413" sldId="2147478550"/>
            <ac:spMk id="4" creationId="{C4B031AE-1CC6-0BD6-572B-85939571EE86}"/>
          </ac:spMkLst>
        </pc:spChg>
        <pc:spChg chg="mod">
          <ac:chgData name="STEENO Aurelie" userId="233747f8-23cc-403c-a66d-c50960976e9b" providerId="ADAL" clId="{E1F8C9FE-71CA-4BF1-A01A-59764E4D8399}" dt="2025-04-02T16:19:08.573" v="748" actId="27636"/>
          <ac:spMkLst>
            <pc:docMk/>
            <pc:sldMk cId="946699413" sldId="2147478550"/>
            <ac:spMk id="5" creationId="{AB907FD3-22F9-DBE6-B1F0-AD27120A9D09}"/>
          </ac:spMkLst>
        </pc:spChg>
        <pc:spChg chg="mod ord">
          <ac:chgData name="STEENO Aurelie" userId="233747f8-23cc-403c-a66d-c50960976e9b" providerId="ADAL" clId="{E1F8C9FE-71CA-4BF1-A01A-59764E4D8399}" dt="2025-04-02T16:19:17.290" v="750" actId="14100"/>
          <ac:spMkLst>
            <pc:docMk/>
            <pc:sldMk cId="946699413" sldId="2147478550"/>
            <ac:spMk id="6" creationId="{8692324E-7942-4899-7A01-33EFE984ABE7}"/>
          </ac:spMkLst>
        </pc:spChg>
        <pc:spChg chg="mod ord">
          <ac:chgData name="STEENO Aurelie" userId="233747f8-23cc-403c-a66d-c50960976e9b" providerId="ADAL" clId="{E1F8C9FE-71CA-4BF1-A01A-59764E4D8399}" dt="2025-04-02T16:18:45.403" v="743" actId="26606"/>
          <ac:spMkLst>
            <pc:docMk/>
            <pc:sldMk cId="946699413" sldId="2147478550"/>
            <ac:spMk id="7" creationId="{B409C749-B339-4A84-6779-A61D0CB44C6B}"/>
          </ac:spMkLst>
        </pc:spChg>
        <pc:spChg chg="add del">
          <ac:chgData name="STEENO Aurelie" userId="233747f8-23cc-403c-a66d-c50960976e9b" providerId="ADAL" clId="{E1F8C9FE-71CA-4BF1-A01A-59764E4D8399}" dt="2025-04-02T15:50:26.523" v="350" actId="26606"/>
          <ac:spMkLst>
            <pc:docMk/>
            <pc:sldMk cId="946699413" sldId="2147478550"/>
            <ac:spMk id="12" creationId="{59A309A7-1751-4ABE-A3C1-EEC40366AD89}"/>
          </ac:spMkLst>
        </pc:spChg>
        <pc:spChg chg="add del">
          <ac:chgData name="STEENO Aurelie" userId="233747f8-23cc-403c-a66d-c50960976e9b" providerId="ADAL" clId="{E1F8C9FE-71CA-4BF1-A01A-59764E4D8399}" dt="2025-04-02T15:50:26.523" v="350" actId="26606"/>
          <ac:spMkLst>
            <pc:docMk/>
            <pc:sldMk cId="946699413" sldId="2147478550"/>
            <ac:spMk id="14" creationId="{967D8EB6-EAE1-4F9C-B398-83321E287204}"/>
          </ac:spMkLst>
        </pc:spChg>
        <pc:spChg chg="add del">
          <ac:chgData name="STEENO Aurelie" userId="233747f8-23cc-403c-a66d-c50960976e9b" providerId="ADAL" clId="{E1F8C9FE-71CA-4BF1-A01A-59764E4D8399}" dt="2025-04-02T15:50:29.848" v="352" actId="26606"/>
          <ac:spMkLst>
            <pc:docMk/>
            <pc:sldMk cId="946699413" sldId="2147478550"/>
            <ac:spMk id="16" creationId="{5AA03EDC-7067-4DFF-B672-541D016AAAB8}"/>
          </ac:spMkLst>
        </pc:spChg>
        <pc:spChg chg="add del">
          <ac:chgData name="STEENO Aurelie" userId="233747f8-23cc-403c-a66d-c50960976e9b" providerId="ADAL" clId="{E1F8C9FE-71CA-4BF1-A01A-59764E4D8399}" dt="2025-04-02T15:50:29.848" v="352" actId="26606"/>
          <ac:spMkLst>
            <pc:docMk/>
            <pc:sldMk cId="946699413" sldId="2147478550"/>
            <ac:spMk id="17" creationId="{0EBF3E39-B0BE-496A-8604-9007470FFA3A}"/>
          </ac:spMkLst>
        </pc:spChg>
        <pc:spChg chg="add del">
          <ac:chgData name="STEENO Aurelie" userId="233747f8-23cc-403c-a66d-c50960976e9b" providerId="ADAL" clId="{E1F8C9FE-71CA-4BF1-A01A-59764E4D8399}" dt="2025-04-02T16:15:36.317" v="700" actId="26606"/>
          <ac:spMkLst>
            <pc:docMk/>
            <pc:sldMk cId="946699413" sldId="2147478550"/>
            <ac:spMk id="29" creationId="{C4285719-470E-454C-AF62-8323075F1F5B}"/>
          </ac:spMkLst>
        </pc:spChg>
        <pc:spChg chg="add del">
          <ac:chgData name="STEENO Aurelie" userId="233747f8-23cc-403c-a66d-c50960976e9b" providerId="ADAL" clId="{E1F8C9FE-71CA-4BF1-A01A-59764E4D8399}" dt="2025-04-02T16:15:36.317" v="700" actId="26606"/>
          <ac:spMkLst>
            <pc:docMk/>
            <pc:sldMk cId="946699413" sldId="2147478550"/>
            <ac:spMk id="31" creationId="{CD9FE4EF-C4D8-49A0-B2FF-81D8DB7D8A24}"/>
          </ac:spMkLst>
        </pc:spChg>
        <pc:spChg chg="add del">
          <ac:chgData name="STEENO Aurelie" userId="233747f8-23cc-403c-a66d-c50960976e9b" providerId="ADAL" clId="{E1F8C9FE-71CA-4BF1-A01A-59764E4D8399}" dt="2025-04-02T16:15:36.317" v="700" actId="26606"/>
          <ac:spMkLst>
            <pc:docMk/>
            <pc:sldMk cId="946699413" sldId="2147478550"/>
            <ac:spMk id="33" creationId="{4300840D-0A0B-4512-BACA-B439D5B9C57C}"/>
          </ac:spMkLst>
        </pc:spChg>
        <pc:spChg chg="add del">
          <ac:chgData name="STEENO Aurelie" userId="233747f8-23cc-403c-a66d-c50960976e9b" providerId="ADAL" clId="{E1F8C9FE-71CA-4BF1-A01A-59764E4D8399}" dt="2025-04-02T16:15:36.317" v="700" actId="26606"/>
          <ac:spMkLst>
            <pc:docMk/>
            <pc:sldMk cId="946699413" sldId="2147478550"/>
            <ac:spMk id="35" creationId="{D2B78728-A580-49A7-84F9-6EF6F583ADE0}"/>
          </ac:spMkLst>
        </pc:spChg>
        <pc:spChg chg="add del">
          <ac:chgData name="STEENO Aurelie" userId="233747f8-23cc-403c-a66d-c50960976e9b" providerId="ADAL" clId="{E1F8C9FE-71CA-4BF1-A01A-59764E4D8399}" dt="2025-04-02T16:15:36.317" v="700" actId="26606"/>
          <ac:spMkLst>
            <pc:docMk/>
            <pc:sldMk cId="946699413" sldId="2147478550"/>
            <ac:spMk id="37" creationId="{38FAA1A1-D861-433F-88FA-1E9D6FD31D11}"/>
          </ac:spMkLst>
        </pc:spChg>
        <pc:spChg chg="add del">
          <ac:chgData name="STEENO Aurelie" userId="233747f8-23cc-403c-a66d-c50960976e9b" providerId="ADAL" clId="{E1F8C9FE-71CA-4BF1-A01A-59764E4D8399}" dt="2025-04-02T16:15:36.317" v="700" actId="26606"/>
          <ac:spMkLst>
            <pc:docMk/>
            <pc:sldMk cId="946699413" sldId="2147478550"/>
            <ac:spMk id="39" creationId="{8D71EDA1-87BF-4D5D-AB79-F346FD19278A}"/>
          </ac:spMkLst>
        </pc:spChg>
        <pc:spChg chg="add del">
          <ac:chgData name="STEENO Aurelie" userId="233747f8-23cc-403c-a66d-c50960976e9b" providerId="ADAL" clId="{E1F8C9FE-71CA-4BF1-A01A-59764E4D8399}" dt="2025-04-02T16:15:45.084" v="702" actId="26606"/>
          <ac:spMkLst>
            <pc:docMk/>
            <pc:sldMk cId="946699413" sldId="2147478550"/>
            <ac:spMk id="41" creationId="{3346177D-ADC4-4968-B747-5CFCD390B5B9}"/>
          </ac:spMkLst>
        </pc:spChg>
        <pc:spChg chg="add del">
          <ac:chgData name="STEENO Aurelie" userId="233747f8-23cc-403c-a66d-c50960976e9b" providerId="ADAL" clId="{E1F8C9FE-71CA-4BF1-A01A-59764E4D8399}" dt="2025-04-02T16:15:45.084" v="702" actId="26606"/>
          <ac:spMkLst>
            <pc:docMk/>
            <pc:sldMk cId="946699413" sldId="2147478550"/>
            <ac:spMk id="42" creationId="{0844A943-BF79-4FEA-ABB1-3BD54D236606}"/>
          </ac:spMkLst>
        </pc:spChg>
        <pc:spChg chg="add del">
          <ac:chgData name="STEENO Aurelie" userId="233747f8-23cc-403c-a66d-c50960976e9b" providerId="ADAL" clId="{E1F8C9FE-71CA-4BF1-A01A-59764E4D8399}" dt="2025-04-02T16:15:45.084" v="702" actId="26606"/>
          <ac:spMkLst>
            <pc:docMk/>
            <pc:sldMk cId="946699413" sldId="2147478550"/>
            <ac:spMk id="43" creationId="{6437CC72-F4A8-4DC3-AFAB-D22C482C8100}"/>
          </ac:spMkLst>
        </pc:spChg>
        <pc:spChg chg="add del">
          <ac:chgData name="STEENO Aurelie" userId="233747f8-23cc-403c-a66d-c50960976e9b" providerId="ADAL" clId="{E1F8C9FE-71CA-4BF1-A01A-59764E4D8399}" dt="2025-04-02T16:15:56.211" v="704" actId="26606"/>
          <ac:spMkLst>
            <pc:docMk/>
            <pc:sldMk cId="946699413" sldId="2147478550"/>
            <ac:spMk id="45" creationId="{12609869-9E80-471B-A487-A53288E0E791}"/>
          </ac:spMkLst>
        </pc:spChg>
        <pc:spChg chg="add del">
          <ac:chgData name="STEENO Aurelie" userId="233747f8-23cc-403c-a66d-c50960976e9b" providerId="ADAL" clId="{E1F8C9FE-71CA-4BF1-A01A-59764E4D8399}" dt="2025-04-02T16:15:56.211" v="704" actId="26606"/>
          <ac:spMkLst>
            <pc:docMk/>
            <pc:sldMk cId="946699413" sldId="2147478550"/>
            <ac:spMk id="46" creationId="{7004738A-9D34-43E8-97D2-CA0EED4F8BE0}"/>
          </ac:spMkLst>
        </pc:spChg>
        <pc:spChg chg="add del">
          <ac:chgData name="STEENO Aurelie" userId="233747f8-23cc-403c-a66d-c50960976e9b" providerId="ADAL" clId="{E1F8C9FE-71CA-4BF1-A01A-59764E4D8399}" dt="2025-04-02T16:15:56.211" v="704" actId="26606"/>
          <ac:spMkLst>
            <pc:docMk/>
            <pc:sldMk cId="946699413" sldId="2147478550"/>
            <ac:spMk id="47" creationId="{B8B8D07F-F13E-443E-BA68-2D26672D76B9}"/>
          </ac:spMkLst>
        </pc:spChg>
        <pc:spChg chg="add del">
          <ac:chgData name="STEENO Aurelie" userId="233747f8-23cc-403c-a66d-c50960976e9b" providerId="ADAL" clId="{E1F8C9FE-71CA-4BF1-A01A-59764E4D8399}" dt="2025-04-02T16:15:56.211" v="704" actId="26606"/>
          <ac:spMkLst>
            <pc:docMk/>
            <pc:sldMk cId="946699413" sldId="2147478550"/>
            <ac:spMk id="48" creationId="{2813A4FA-24A5-41ED-A534-3807D1B2F344}"/>
          </ac:spMkLst>
        </pc:spChg>
        <pc:spChg chg="add del">
          <ac:chgData name="STEENO Aurelie" userId="233747f8-23cc-403c-a66d-c50960976e9b" providerId="ADAL" clId="{E1F8C9FE-71CA-4BF1-A01A-59764E4D8399}" dt="2025-04-02T16:15:56.211" v="704" actId="26606"/>
          <ac:spMkLst>
            <pc:docMk/>
            <pc:sldMk cId="946699413" sldId="2147478550"/>
            <ac:spMk id="49" creationId="{C3944F27-CA70-4E84-A51A-E6BF89558979}"/>
          </ac:spMkLst>
        </pc:spChg>
        <pc:spChg chg="add del">
          <ac:chgData name="STEENO Aurelie" userId="233747f8-23cc-403c-a66d-c50960976e9b" providerId="ADAL" clId="{E1F8C9FE-71CA-4BF1-A01A-59764E4D8399}" dt="2025-04-02T16:15:57.669" v="706" actId="26606"/>
          <ac:spMkLst>
            <pc:docMk/>
            <pc:sldMk cId="946699413" sldId="2147478550"/>
            <ac:spMk id="51" creationId="{D1942232-83D0-49E2-AF9B-1F97E3C1EF8E}"/>
          </ac:spMkLst>
        </pc:spChg>
        <pc:spChg chg="add del">
          <ac:chgData name="STEENO Aurelie" userId="233747f8-23cc-403c-a66d-c50960976e9b" providerId="ADAL" clId="{E1F8C9FE-71CA-4BF1-A01A-59764E4D8399}" dt="2025-04-02T16:15:57.669" v="706" actId="26606"/>
          <ac:spMkLst>
            <pc:docMk/>
            <pc:sldMk cId="946699413" sldId="2147478550"/>
            <ac:spMk id="52" creationId="{E9E70D72-6E23-4015-A4A6-85C120C19167}"/>
          </ac:spMkLst>
        </pc:spChg>
        <pc:spChg chg="add del">
          <ac:chgData name="STEENO Aurelie" userId="233747f8-23cc-403c-a66d-c50960976e9b" providerId="ADAL" clId="{E1F8C9FE-71CA-4BF1-A01A-59764E4D8399}" dt="2025-04-02T16:16:09.040" v="708" actId="26606"/>
          <ac:spMkLst>
            <pc:docMk/>
            <pc:sldMk cId="946699413" sldId="2147478550"/>
            <ac:spMk id="61" creationId="{649C91A9-84E7-4BF0-9026-62F01380D853}"/>
          </ac:spMkLst>
        </pc:spChg>
        <pc:spChg chg="add del">
          <ac:chgData name="STEENO Aurelie" userId="233747f8-23cc-403c-a66d-c50960976e9b" providerId="ADAL" clId="{E1F8C9FE-71CA-4BF1-A01A-59764E4D8399}" dt="2025-04-02T16:16:09.040" v="708" actId="26606"/>
          <ac:spMkLst>
            <pc:docMk/>
            <pc:sldMk cId="946699413" sldId="2147478550"/>
            <ac:spMk id="62" creationId="{9B47378D-AD27-45D0-8C1C-5B1098DCC068}"/>
          </ac:spMkLst>
        </pc:spChg>
        <pc:spChg chg="add del">
          <ac:chgData name="STEENO Aurelie" userId="233747f8-23cc-403c-a66d-c50960976e9b" providerId="ADAL" clId="{E1F8C9FE-71CA-4BF1-A01A-59764E4D8399}" dt="2025-04-02T16:18:45.411" v="744" actId="26606"/>
          <ac:spMkLst>
            <pc:docMk/>
            <pc:sldMk cId="946699413" sldId="2147478550"/>
            <ac:spMk id="64" creationId="{12609869-9E80-471B-A487-A53288E0E791}"/>
          </ac:spMkLst>
        </pc:spChg>
        <pc:spChg chg="add del">
          <ac:chgData name="STEENO Aurelie" userId="233747f8-23cc-403c-a66d-c50960976e9b" providerId="ADAL" clId="{E1F8C9FE-71CA-4BF1-A01A-59764E4D8399}" dt="2025-04-02T16:18:45.411" v="744" actId="26606"/>
          <ac:spMkLst>
            <pc:docMk/>
            <pc:sldMk cId="946699413" sldId="2147478550"/>
            <ac:spMk id="65" creationId="{7004738A-9D34-43E8-97D2-CA0EED4F8BE0}"/>
          </ac:spMkLst>
        </pc:spChg>
        <pc:spChg chg="add del">
          <ac:chgData name="STEENO Aurelie" userId="233747f8-23cc-403c-a66d-c50960976e9b" providerId="ADAL" clId="{E1F8C9FE-71CA-4BF1-A01A-59764E4D8399}" dt="2025-04-02T16:18:45.411" v="744" actId="26606"/>
          <ac:spMkLst>
            <pc:docMk/>
            <pc:sldMk cId="946699413" sldId="2147478550"/>
            <ac:spMk id="66" creationId="{B8B8D07F-F13E-443E-BA68-2D26672D76B9}"/>
          </ac:spMkLst>
        </pc:spChg>
        <pc:spChg chg="add del">
          <ac:chgData name="STEENO Aurelie" userId="233747f8-23cc-403c-a66d-c50960976e9b" providerId="ADAL" clId="{E1F8C9FE-71CA-4BF1-A01A-59764E4D8399}" dt="2025-04-02T16:18:45.411" v="744" actId="26606"/>
          <ac:spMkLst>
            <pc:docMk/>
            <pc:sldMk cId="946699413" sldId="2147478550"/>
            <ac:spMk id="67" creationId="{2813A4FA-24A5-41ED-A534-3807D1B2F344}"/>
          </ac:spMkLst>
        </pc:spChg>
        <pc:spChg chg="add del">
          <ac:chgData name="STEENO Aurelie" userId="233747f8-23cc-403c-a66d-c50960976e9b" providerId="ADAL" clId="{E1F8C9FE-71CA-4BF1-A01A-59764E4D8399}" dt="2025-04-02T16:18:45.411" v="744" actId="26606"/>
          <ac:spMkLst>
            <pc:docMk/>
            <pc:sldMk cId="946699413" sldId="2147478550"/>
            <ac:spMk id="68" creationId="{C3944F27-CA70-4E84-A51A-E6BF89558979}"/>
          </ac:spMkLst>
        </pc:spChg>
        <pc:spChg chg="add del">
          <ac:chgData name="STEENO Aurelie" userId="233747f8-23cc-403c-a66d-c50960976e9b" providerId="ADAL" clId="{E1F8C9FE-71CA-4BF1-A01A-59764E4D8399}" dt="2025-04-02T16:18:32.865" v="739" actId="26606"/>
          <ac:spMkLst>
            <pc:docMk/>
            <pc:sldMk cId="946699413" sldId="2147478550"/>
            <ac:spMk id="70" creationId="{C3420C89-0B09-4632-A4AF-3971D08BF7A8}"/>
          </ac:spMkLst>
        </pc:spChg>
        <pc:spChg chg="add del">
          <ac:chgData name="STEENO Aurelie" userId="233747f8-23cc-403c-a66d-c50960976e9b" providerId="ADAL" clId="{E1F8C9FE-71CA-4BF1-A01A-59764E4D8399}" dt="2025-04-02T16:18:32.865" v="739" actId="26606"/>
          <ac:spMkLst>
            <pc:docMk/>
            <pc:sldMk cId="946699413" sldId="2147478550"/>
            <ac:spMk id="71" creationId="{4E5CBA61-BF74-40B4-A3A8-366BBA626CCF}"/>
          </ac:spMkLst>
        </pc:spChg>
        <pc:spChg chg="add del">
          <ac:chgData name="STEENO Aurelie" userId="233747f8-23cc-403c-a66d-c50960976e9b" providerId="ADAL" clId="{E1F8C9FE-71CA-4BF1-A01A-59764E4D8399}" dt="2025-04-02T16:17:56.239" v="729" actId="26606"/>
          <ac:spMkLst>
            <pc:docMk/>
            <pc:sldMk cId="946699413" sldId="2147478550"/>
            <ac:spMk id="73" creationId="{C3420C89-0B09-4632-A4AF-3971D08BF7A8}"/>
          </ac:spMkLst>
        </pc:spChg>
        <pc:spChg chg="add del">
          <ac:chgData name="STEENO Aurelie" userId="233747f8-23cc-403c-a66d-c50960976e9b" providerId="ADAL" clId="{E1F8C9FE-71CA-4BF1-A01A-59764E4D8399}" dt="2025-04-02T16:17:56.239" v="729" actId="26606"/>
          <ac:spMkLst>
            <pc:docMk/>
            <pc:sldMk cId="946699413" sldId="2147478550"/>
            <ac:spMk id="75" creationId="{4E5CBA61-BF74-40B4-A3A8-366BBA626CCF}"/>
          </ac:spMkLst>
        </pc:spChg>
        <pc:spChg chg="add del">
          <ac:chgData name="STEENO Aurelie" userId="233747f8-23cc-403c-a66d-c50960976e9b" providerId="ADAL" clId="{E1F8C9FE-71CA-4BF1-A01A-59764E4D8399}" dt="2025-04-02T16:18:37.230" v="741" actId="26606"/>
          <ac:spMkLst>
            <pc:docMk/>
            <pc:sldMk cId="946699413" sldId="2147478550"/>
            <ac:spMk id="79" creationId="{CC552A98-EF7D-4D42-AB69-066B786AB55B}"/>
          </ac:spMkLst>
        </pc:spChg>
        <pc:spChg chg="add del">
          <ac:chgData name="STEENO Aurelie" userId="233747f8-23cc-403c-a66d-c50960976e9b" providerId="ADAL" clId="{E1F8C9FE-71CA-4BF1-A01A-59764E4D8399}" dt="2025-04-02T16:17:52.558" v="724" actId="26606"/>
          <ac:spMkLst>
            <pc:docMk/>
            <pc:sldMk cId="946699413" sldId="2147478550"/>
            <ac:spMk id="93" creationId="{C3420C89-0B09-4632-A4AF-3971D08BF7A8}"/>
          </ac:spMkLst>
        </pc:spChg>
        <pc:spChg chg="add del">
          <ac:chgData name="STEENO Aurelie" userId="233747f8-23cc-403c-a66d-c50960976e9b" providerId="ADAL" clId="{E1F8C9FE-71CA-4BF1-A01A-59764E4D8399}" dt="2025-04-02T16:17:52.558" v="724" actId="26606"/>
          <ac:spMkLst>
            <pc:docMk/>
            <pc:sldMk cId="946699413" sldId="2147478550"/>
            <ac:spMk id="95" creationId="{4E5CBA61-BF74-40B4-A3A8-366BBA626CCF}"/>
          </ac:spMkLst>
        </pc:spChg>
        <pc:spChg chg="add del">
          <ac:chgData name="STEENO Aurelie" userId="233747f8-23cc-403c-a66d-c50960976e9b" providerId="ADAL" clId="{E1F8C9FE-71CA-4BF1-A01A-59764E4D8399}" dt="2025-04-02T16:18:37.230" v="741" actId="26606"/>
          <ac:spMkLst>
            <pc:docMk/>
            <pc:sldMk cId="946699413" sldId="2147478550"/>
            <ac:spMk id="100" creationId="{361DC183-07AE-409A-AB63-34A0C77B60E6}"/>
          </ac:spMkLst>
        </pc:spChg>
        <pc:spChg chg="add del">
          <ac:chgData name="STEENO Aurelie" userId="233747f8-23cc-403c-a66d-c50960976e9b" providerId="ADAL" clId="{E1F8C9FE-71CA-4BF1-A01A-59764E4D8399}" dt="2025-04-02T16:18:37.230" v="741" actId="26606"/>
          <ac:spMkLst>
            <pc:docMk/>
            <pc:sldMk cId="946699413" sldId="2147478550"/>
            <ac:spMk id="102" creationId="{90464369-70FA-42AF-948F-80664CA7BFE5}"/>
          </ac:spMkLst>
        </pc:spChg>
        <pc:spChg chg="add del">
          <ac:chgData name="STEENO Aurelie" userId="233747f8-23cc-403c-a66d-c50960976e9b" providerId="ADAL" clId="{E1F8C9FE-71CA-4BF1-A01A-59764E4D8399}" dt="2025-04-02T16:18:37.230" v="741" actId="26606"/>
          <ac:spMkLst>
            <pc:docMk/>
            <pc:sldMk cId="946699413" sldId="2147478550"/>
            <ac:spMk id="104" creationId="{A648176E-454C-437C-B0FC-9B82FCF32B24}"/>
          </ac:spMkLst>
        </pc:spChg>
        <pc:spChg chg="add del">
          <ac:chgData name="STEENO Aurelie" userId="233747f8-23cc-403c-a66d-c50960976e9b" providerId="ADAL" clId="{E1F8C9FE-71CA-4BF1-A01A-59764E4D8399}" dt="2025-04-02T16:18:45.403" v="743" actId="26606"/>
          <ac:spMkLst>
            <pc:docMk/>
            <pc:sldMk cId="946699413" sldId="2147478550"/>
            <ac:spMk id="107" creationId="{06B83858-ED7D-57B6-6CAA-83168807C43C}"/>
          </ac:spMkLst>
        </pc:spChg>
        <pc:spChg chg="del">
          <ac:chgData name="STEENO Aurelie" userId="233747f8-23cc-403c-a66d-c50960976e9b" providerId="ADAL" clId="{E1F8C9FE-71CA-4BF1-A01A-59764E4D8399}" dt="2025-04-02T16:18:45.403" v="743" actId="26606"/>
          <ac:spMkLst>
            <pc:docMk/>
            <pc:sldMk cId="946699413" sldId="2147478550"/>
            <ac:spMk id="108" creationId="{FF97FFD4-A8B9-3D4D-1623-7BE467E46A6A}"/>
          </ac:spMkLst>
        </pc:spChg>
        <pc:spChg chg="add del">
          <ac:chgData name="STEENO Aurelie" userId="233747f8-23cc-403c-a66d-c50960976e9b" providerId="ADAL" clId="{E1F8C9FE-71CA-4BF1-A01A-59764E4D8399}" dt="2025-04-02T16:17:55.191" v="726" actId="26606"/>
          <ac:spMkLst>
            <pc:docMk/>
            <pc:sldMk cId="946699413" sldId="2147478550"/>
            <ac:spMk id="110" creationId="{3346177D-ADC4-4968-B747-5CFCD390B5B9}"/>
          </ac:spMkLst>
        </pc:spChg>
        <pc:spChg chg="add del">
          <ac:chgData name="STEENO Aurelie" userId="233747f8-23cc-403c-a66d-c50960976e9b" providerId="ADAL" clId="{E1F8C9FE-71CA-4BF1-A01A-59764E4D8399}" dt="2025-04-02T16:17:55.191" v="726" actId="26606"/>
          <ac:spMkLst>
            <pc:docMk/>
            <pc:sldMk cId="946699413" sldId="2147478550"/>
            <ac:spMk id="111" creationId="{0844A943-BF79-4FEA-ABB1-3BD54D236606}"/>
          </ac:spMkLst>
        </pc:spChg>
        <pc:spChg chg="add del">
          <ac:chgData name="STEENO Aurelie" userId="233747f8-23cc-403c-a66d-c50960976e9b" providerId="ADAL" clId="{E1F8C9FE-71CA-4BF1-A01A-59764E4D8399}" dt="2025-04-02T16:17:55.191" v="726" actId="26606"/>
          <ac:spMkLst>
            <pc:docMk/>
            <pc:sldMk cId="946699413" sldId="2147478550"/>
            <ac:spMk id="112" creationId="{6437CC72-F4A8-4DC3-AFAB-D22C482C8100}"/>
          </ac:spMkLst>
        </pc:spChg>
        <pc:spChg chg="add">
          <ac:chgData name="STEENO Aurelie" userId="233747f8-23cc-403c-a66d-c50960976e9b" providerId="ADAL" clId="{E1F8C9FE-71CA-4BF1-A01A-59764E4D8399}" dt="2025-04-02T16:18:45.411" v="744" actId="26606"/>
          <ac:spMkLst>
            <pc:docMk/>
            <pc:sldMk cId="946699413" sldId="2147478550"/>
            <ac:spMk id="114" creationId="{90464369-70FA-42AF-948F-80664CA7BFE5}"/>
          </ac:spMkLst>
        </pc:spChg>
        <pc:spChg chg="add">
          <ac:chgData name="STEENO Aurelie" userId="233747f8-23cc-403c-a66d-c50960976e9b" providerId="ADAL" clId="{E1F8C9FE-71CA-4BF1-A01A-59764E4D8399}" dt="2025-04-02T16:18:45.411" v="744" actId="26606"/>
          <ac:spMkLst>
            <pc:docMk/>
            <pc:sldMk cId="946699413" sldId="2147478550"/>
            <ac:spMk id="115" creationId="{A6604B49-AD5C-4590-B051-06C8222ECD99}"/>
          </ac:spMkLst>
        </pc:spChg>
        <pc:spChg chg="add">
          <ac:chgData name="STEENO Aurelie" userId="233747f8-23cc-403c-a66d-c50960976e9b" providerId="ADAL" clId="{E1F8C9FE-71CA-4BF1-A01A-59764E4D8399}" dt="2025-04-02T16:18:45.411" v="744" actId="26606"/>
          <ac:spMkLst>
            <pc:docMk/>
            <pc:sldMk cId="946699413" sldId="2147478550"/>
            <ac:spMk id="116" creationId="{CC552A98-EF7D-4D42-AB69-066B786AB55B}"/>
          </ac:spMkLst>
        </pc:spChg>
        <pc:grpChg chg="add del">
          <ac:chgData name="STEENO Aurelie" userId="233747f8-23cc-403c-a66d-c50960976e9b" providerId="ADAL" clId="{E1F8C9FE-71CA-4BF1-A01A-59764E4D8399}" dt="2025-04-02T15:50:31.896" v="354" actId="26606"/>
          <ac:grpSpMkLst>
            <pc:docMk/>
            <pc:sldMk cId="946699413" sldId="2147478550"/>
            <ac:grpSpMk id="19" creationId="{C54A2A4D-19EF-3552-F383-6AD9587C8AFC}"/>
          </ac:grpSpMkLst>
        </pc:grpChg>
        <pc:grpChg chg="add del">
          <ac:chgData name="STEENO Aurelie" userId="233747f8-23cc-403c-a66d-c50960976e9b" providerId="ADAL" clId="{E1F8C9FE-71CA-4BF1-A01A-59764E4D8399}" dt="2025-04-02T16:16:09.040" v="708" actId="26606"/>
          <ac:grpSpMkLst>
            <pc:docMk/>
            <pc:sldMk cId="946699413" sldId="2147478550"/>
            <ac:grpSpMk id="22" creationId="{16C73AF9-0D33-5C66-5D79-0D0129904B31}"/>
          </ac:grpSpMkLst>
        </pc:grpChg>
        <pc:grpChg chg="add del">
          <ac:chgData name="STEENO Aurelie" userId="233747f8-23cc-403c-a66d-c50960976e9b" providerId="ADAL" clId="{E1F8C9FE-71CA-4BF1-A01A-59764E4D8399}" dt="2025-04-02T16:15:57.669" v="706" actId="26606"/>
          <ac:grpSpMkLst>
            <pc:docMk/>
            <pc:sldMk cId="946699413" sldId="2147478550"/>
            <ac:grpSpMk id="53" creationId="{C28A977F-B603-4D81-B0FC-C8DE048A7931}"/>
          </ac:grpSpMkLst>
        </pc:grpChg>
        <pc:grpChg chg="add del">
          <ac:chgData name="STEENO Aurelie" userId="233747f8-23cc-403c-a66d-c50960976e9b" providerId="ADAL" clId="{E1F8C9FE-71CA-4BF1-A01A-59764E4D8399}" dt="2025-04-02T16:15:57.669" v="706" actId="26606"/>
          <ac:grpSpMkLst>
            <pc:docMk/>
            <pc:sldMk cId="946699413" sldId="2147478550"/>
            <ac:grpSpMk id="56" creationId="{C78D9229-E61D-4FEE-8321-2F8B64A8CADF}"/>
          </ac:grpSpMkLst>
        </pc:grpChg>
        <pc:grpChg chg="add del">
          <ac:chgData name="STEENO Aurelie" userId="233747f8-23cc-403c-a66d-c50960976e9b" providerId="ADAL" clId="{E1F8C9FE-71CA-4BF1-A01A-59764E4D8399}" dt="2025-04-02T16:17:52.558" v="724" actId="26606"/>
          <ac:grpSpMkLst>
            <pc:docMk/>
            <pc:sldMk cId="946699413" sldId="2147478550"/>
            <ac:grpSpMk id="77" creationId="{AC27E70C-5470-4262-B9CE-AE52C51CF4C1}"/>
          </ac:grpSpMkLst>
        </pc:grpChg>
        <pc:grpChg chg="add del">
          <ac:chgData name="STEENO Aurelie" userId="233747f8-23cc-403c-a66d-c50960976e9b" providerId="ADAL" clId="{E1F8C9FE-71CA-4BF1-A01A-59764E4D8399}" dt="2025-04-02T16:17:52.558" v="724" actId="26606"/>
          <ac:grpSpMkLst>
            <pc:docMk/>
            <pc:sldMk cId="946699413" sldId="2147478550"/>
            <ac:grpSpMk id="81" creationId="{E27AF472-EAE3-4572-AB69-B92BD10DBC6D}"/>
          </ac:grpSpMkLst>
        </pc:grpChg>
        <pc:grpChg chg="add del">
          <ac:chgData name="STEENO Aurelie" userId="233747f8-23cc-403c-a66d-c50960976e9b" providerId="ADAL" clId="{E1F8C9FE-71CA-4BF1-A01A-59764E4D8399}" dt="2025-04-02T16:17:52.558" v="724" actId="26606"/>
          <ac:grpSpMkLst>
            <pc:docMk/>
            <pc:sldMk cId="946699413" sldId="2147478550"/>
            <ac:grpSpMk id="97" creationId="{AC27E70C-5470-4262-B9CE-AE52C51CF4C1}"/>
          </ac:grpSpMkLst>
        </pc:grpChg>
        <pc:grpChg chg="add del">
          <ac:chgData name="STEENO Aurelie" userId="233747f8-23cc-403c-a66d-c50960976e9b" providerId="ADAL" clId="{E1F8C9FE-71CA-4BF1-A01A-59764E4D8399}" dt="2025-04-02T16:17:52.558" v="724" actId="26606"/>
          <ac:grpSpMkLst>
            <pc:docMk/>
            <pc:sldMk cId="946699413" sldId="2147478550"/>
            <ac:grpSpMk id="101" creationId="{E27AF472-EAE3-4572-AB69-B92BD10DBC6D}"/>
          </ac:grpSpMkLst>
        </pc:grpChg>
        <pc:picChg chg="add mod ord">
          <ac:chgData name="STEENO Aurelie" userId="233747f8-23cc-403c-a66d-c50960976e9b" providerId="ADAL" clId="{E1F8C9FE-71CA-4BF1-A01A-59764E4D8399}" dt="2025-04-02T16:17:55.191" v="726" actId="26606"/>
          <ac:picMkLst>
            <pc:docMk/>
            <pc:sldMk cId="946699413" sldId="2147478550"/>
            <ac:picMk id="3" creationId="{A5AC8435-8B62-DB28-493B-887F6C182704}"/>
          </ac:picMkLst>
        </pc:picChg>
      </pc:sldChg>
      <pc:sldChg chg="addSp delSp modSp mod setBg modClrScheme chgLayout modNotes">
        <pc:chgData name="STEENO Aurelie" userId="233747f8-23cc-403c-a66d-c50960976e9b" providerId="ADAL" clId="{E1F8C9FE-71CA-4BF1-A01A-59764E4D8399}" dt="2025-04-02T16:10:38.271" v="625" actId="120"/>
        <pc:sldMkLst>
          <pc:docMk/>
          <pc:sldMk cId="734912464" sldId="2147478553"/>
        </pc:sldMkLst>
        <pc:spChg chg="mod">
          <ac:chgData name="STEENO Aurelie" userId="233747f8-23cc-403c-a66d-c50960976e9b" providerId="ADAL" clId="{E1F8C9FE-71CA-4BF1-A01A-59764E4D8399}" dt="2025-04-02T16:10:38.271" v="625" actId="120"/>
          <ac:spMkLst>
            <pc:docMk/>
            <pc:sldMk cId="734912464" sldId="2147478553"/>
            <ac:spMk id="5" creationId="{00000000-0000-0000-0000-000000000000}"/>
          </ac:spMkLst>
        </pc:spChg>
        <pc:spChg chg="add del mod">
          <ac:chgData name="STEENO Aurelie" userId="233747f8-23cc-403c-a66d-c50960976e9b" providerId="ADAL" clId="{E1F8C9FE-71CA-4BF1-A01A-59764E4D8399}" dt="2025-04-02T16:07:58.993" v="571" actId="26606"/>
          <ac:spMkLst>
            <pc:docMk/>
            <pc:sldMk cId="734912464" sldId="2147478553"/>
            <ac:spMk id="10" creationId="{FF532E38-A5AD-235B-2BD6-94B5CAECA82D}"/>
          </ac:spMkLst>
        </pc:spChg>
        <pc:spChg chg="add del mod">
          <ac:chgData name="STEENO Aurelie" userId="233747f8-23cc-403c-a66d-c50960976e9b" providerId="ADAL" clId="{E1F8C9FE-71CA-4BF1-A01A-59764E4D8399}" dt="2025-04-02T16:08:01.875" v="573" actId="26606"/>
          <ac:spMkLst>
            <pc:docMk/>
            <pc:sldMk cId="734912464" sldId="2147478553"/>
            <ac:spMk id="12" creationId="{346A79B5-7B76-2045-6013-C3D957114753}"/>
          </ac:spMkLst>
        </pc:spChg>
        <pc:spChg chg="add del mod">
          <ac:chgData name="STEENO Aurelie" userId="233747f8-23cc-403c-a66d-c50960976e9b" providerId="ADAL" clId="{E1F8C9FE-71CA-4BF1-A01A-59764E4D8399}" dt="2025-04-02T16:08:01.875" v="573" actId="26606"/>
          <ac:spMkLst>
            <pc:docMk/>
            <pc:sldMk cId="734912464" sldId="2147478553"/>
            <ac:spMk id="13" creationId="{20F3C1B9-AEA7-442C-F6A9-5AE333DB0E64}"/>
          </ac:spMkLst>
        </pc:spChg>
        <pc:spChg chg="add del mod">
          <ac:chgData name="STEENO Aurelie" userId="233747f8-23cc-403c-a66d-c50960976e9b" providerId="ADAL" clId="{E1F8C9FE-71CA-4BF1-A01A-59764E4D8399}" dt="2025-04-02T16:08:01.875" v="573" actId="26606"/>
          <ac:spMkLst>
            <pc:docMk/>
            <pc:sldMk cId="734912464" sldId="2147478553"/>
            <ac:spMk id="14" creationId="{90FE0F06-A4C5-2991-D072-BC975197948E}"/>
          </ac:spMkLst>
        </pc:spChg>
      </pc:sldChg>
      <pc:sldChg chg="delSp modSp mod modNotes">
        <pc:chgData name="STEENO Aurelie" userId="233747f8-23cc-403c-a66d-c50960976e9b" providerId="ADAL" clId="{E1F8C9FE-71CA-4BF1-A01A-59764E4D8399}" dt="2025-03-27T15:35:23.067" v="138" actId="478"/>
        <pc:sldMkLst>
          <pc:docMk/>
          <pc:sldMk cId="4130117016" sldId="2147478554"/>
        </pc:sldMkLst>
        <pc:spChg chg="mod">
          <ac:chgData name="STEENO Aurelie" userId="233747f8-23cc-403c-a66d-c50960976e9b" providerId="ADAL" clId="{E1F8C9FE-71CA-4BF1-A01A-59764E4D8399}" dt="2025-03-27T15:31:55.501" v="124"/>
          <ac:spMkLst>
            <pc:docMk/>
            <pc:sldMk cId="4130117016" sldId="2147478554"/>
            <ac:spMk id="5" creationId="{00000000-0000-0000-0000-000000000000}"/>
          </ac:spMkLst>
        </pc:spChg>
      </pc:sldChg>
      <pc:sldChg chg="addSp delSp modSp mod modClrScheme chgLayout modNotes">
        <pc:chgData name="STEENO Aurelie" userId="233747f8-23cc-403c-a66d-c50960976e9b" providerId="ADAL" clId="{E1F8C9FE-71CA-4BF1-A01A-59764E4D8399}" dt="2025-04-02T16:10:26.941" v="624" actId="2711"/>
        <pc:sldMkLst>
          <pc:docMk/>
          <pc:sldMk cId="3662820989" sldId="2147478555"/>
        </pc:sldMkLst>
        <pc:spChg chg="mod">
          <ac:chgData name="STEENO Aurelie" userId="233747f8-23cc-403c-a66d-c50960976e9b" providerId="ADAL" clId="{E1F8C9FE-71CA-4BF1-A01A-59764E4D8399}" dt="2025-04-02T16:10:26.941" v="624" actId="2711"/>
          <ac:spMkLst>
            <pc:docMk/>
            <pc:sldMk cId="3662820989" sldId="2147478555"/>
            <ac:spMk id="5" creationId="{00000000-0000-0000-0000-000000000000}"/>
          </ac:spMkLst>
        </pc:spChg>
        <pc:spChg chg="add del mod">
          <ac:chgData name="STEENO Aurelie" userId="233747f8-23cc-403c-a66d-c50960976e9b" providerId="ADAL" clId="{E1F8C9FE-71CA-4BF1-A01A-59764E4D8399}" dt="2025-04-02T16:07:27.120" v="567" actId="26606"/>
          <ac:spMkLst>
            <pc:docMk/>
            <pc:sldMk cId="3662820989" sldId="2147478555"/>
            <ac:spMk id="7" creationId="{E8E644FB-FB78-8C6C-D3EC-FA12D4897779}"/>
          </ac:spMkLst>
        </pc:spChg>
        <pc:spChg chg="add del mod">
          <ac:chgData name="STEENO Aurelie" userId="233747f8-23cc-403c-a66d-c50960976e9b" providerId="ADAL" clId="{E1F8C9FE-71CA-4BF1-A01A-59764E4D8399}" dt="2025-04-02T16:07:24.834" v="565" actId="26606"/>
          <ac:spMkLst>
            <pc:docMk/>
            <pc:sldMk cId="3662820989" sldId="2147478555"/>
            <ac:spMk id="10" creationId="{D7399D82-BE4F-2A59-8F41-FBE6E132832A}"/>
          </ac:spMkLst>
        </pc:spChg>
        <pc:spChg chg="add del mod">
          <ac:chgData name="STEENO Aurelie" userId="233747f8-23cc-403c-a66d-c50960976e9b" providerId="ADAL" clId="{E1F8C9FE-71CA-4BF1-A01A-59764E4D8399}" dt="2025-04-02T16:07:24.834" v="565" actId="26606"/>
          <ac:spMkLst>
            <pc:docMk/>
            <pc:sldMk cId="3662820989" sldId="2147478555"/>
            <ac:spMk id="12" creationId="{8B3DCC43-03DA-C72E-98A2-30EF8D06B827}"/>
          </ac:spMkLst>
        </pc:spChg>
        <pc:spChg chg="add del mod">
          <ac:chgData name="STEENO Aurelie" userId="233747f8-23cc-403c-a66d-c50960976e9b" providerId="ADAL" clId="{E1F8C9FE-71CA-4BF1-A01A-59764E4D8399}" dt="2025-04-02T16:07:24.834" v="565" actId="26606"/>
          <ac:spMkLst>
            <pc:docMk/>
            <pc:sldMk cId="3662820989" sldId="2147478555"/>
            <ac:spMk id="14" creationId="{037F8391-2F95-E439-4E1C-E6413B3414DF}"/>
          </ac:spMkLst>
        </pc:spChg>
      </pc:sldChg>
      <pc:sldChg chg="delSp modSp mod">
        <pc:chgData name="STEENO Aurelie" userId="233747f8-23cc-403c-a66d-c50960976e9b" providerId="ADAL" clId="{E1F8C9FE-71CA-4BF1-A01A-59764E4D8399}" dt="2025-03-27T15:38:55.830" v="212" actId="403"/>
        <pc:sldMkLst>
          <pc:docMk/>
          <pc:sldMk cId="2688503988" sldId="2147478556"/>
        </pc:sldMkLst>
        <pc:spChg chg="mod">
          <ac:chgData name="STEENO Aurelie" userId="233747f8-23cc-403c-a66d-c50960976e9b" providerId="ADAL" clId="{E1F8C9FE-71CA-4BF1-A01A-59764E4D8399}" dt="2025-03-27T15:38:37.972" v="207" actId="1038"/>
          <ac:spMkLst>
            <pc:docMk/>
            <pc:sldMk cId="2688503988" sldId="2147478556"/>
            <ac:spMk id="4" creationId="{8328A1B9-ED79-9850-EED3-AED586FD9731}"/>
          </ac:spMkLst>
        </pc:spChg>
        <pc:spChg chg="mod">
          <ac:chgData name="STEENO Aurelie" userId="233747f8-23cc-403c-a66d-c50960976e9b" providerId="ADAL" clId="{E1F8C9FE-71CA-4BF1-A01A-59764E4D8399}" dt="2025-03-27T15:38:37.972" v="207" actId="1038"/>
          <ac:spMkLst>
            <pc:docMk/>
            <pc:sldMk cId="2688503988" sldId="2147478556"/>
            <ac:spMk id="5" creationId="{2870B101-364B-61A9-635D-FFD3618B11CD}"/>
          </ac:spMkLst>
        </pc:spChg>
        <pc:spChg chg="mod">
          <ac:chgData name="STEENO Aurelie" userId="233747f8-23cc-403c-a66d-c50960976e9b" providerId="ADAL" clId="{E1F8C9FE-71CA-4BF1-A01A-59764E4D8399}" dt="2025-03-27T15:38:37.972" v="207" actId="1038"/>
          <ac:spMkLst>
            <pc:docMk/>
            <pc:sldMk cId="2688503988" sldId="2147478556"/>
            <ac:spMk id="6" creationId="{0823B189-04D6-1E49-0A7D-B0E60AFB0E49}"/>
          </ac:spMkLst>
        </pc:spChg>
        <pc:spChg chg="mod">
          <ac:chgData name="STEENO Aurelie" userId="233747f8-23cc-403c-a66d-c50960976e9b" providerId="ADAL" clId="{E1F8C9FE-71CA-4BF1-A01A-59764E4D8399}" dt="2025-03-27T15:38:37.972" v="207" actId="1038"/>
          <ac:spMkLst>
            <pc:docMk/>
            <pc:sldMk cId="2688503988" sldId="2147478556"/>
            <ac:spMk id="7" creationId="{D1860802-2267-71C6-742A-1D95EA625027}"/>
          </ac:spMkLst>
        </pc:spChg>
        <pc:spChg chg="mod">
          <ac:chgData name="STEENO Aurelie" userId="233747f8-23cc-403c-a66d-c50960976e9b" providerId="ADAL" clId="{E1F8C9FE-71CA-4BF1-A01A-59764E4D8399}" dt="2025-03-27T15:31:55.501" v="124"/>
          <ac:spMkLst>
            <pc:docMk/>
            <pc:sldMk cId="2688503988" sldId="2147478556"/>
            <ac:spMk id="8" creationId="{814AF7AC-B2DE-96AA-67E9-D7ED284B26C5}"/>
          </ac:spMkLst>
        </pc:spChg>
        <pc:spChg chg="mod">
          <ac:chgData name="STEENO Aurelie" userId="233747f8-23cc-403c-a66d-c50960976e9b" providerId="ADAL" clId="{E1F8C9FE-71CA-4BF1-A01A-59764E4D8399}" dt="2025-03-27T15:38:55.830" v="212" actId="403"/>
          <ac:spMkLst>
            <pc:docMk/>
            <pc:sldMk cId="2688503988" sldId="2147478556"/>
            <ac:spMk id="9" creationId="{1D3AB52C-3463-A57C-52B3-2901EB77CE23}"/>
          </ac:spMkLst>
        </pc:spChg>
        <pc:spChg chg="mod">
          <ac:chgData name="STEENO Aurelie" userId="233747f8-23cc-403c-a66d-c50960976e9b" providerId="ADAL" clId="{E1F8C9FE-71CA-4BF1-A01A-59764E4D8399}" dt="2025-03-27T15:31:55.501" v="124"/>
          <ac:spMkLst>
            <pc:docMk/>
            <pc:sldMk cId="2688503988" sldId="2147478556"/>
            <ac:spMk id="10" creationId="{EF593F05-680F-C977-7F0A-E5B508393422}"/>
          </ac:spMkLst>
        </pc:spChg>
        <pc:picChg chg="mod">
          <ac:chgData name="STEENO Aurelie" userId="233747f8-23cc-403c-a66d-c50960976e9b" providerId="ADAL" clId="{E1F8C9FE-71CA-4BF1-A01A-59764E4D8399}" dt="2025-03-27T15:38:37.972" v="207" actId="1038"/>
          <ac:picMkLst>
            <pc:docMk/>
            <pc:sldMk cId="2688503988" sldId="2147478556"/>
            <ac:picMk id="2049" creationId="{67961AC6-5E17-D462-9EC6-8018BB117115}"/>
          </ac:picMkLst>
        </pc:picChg>
      </pc:sldChg>
      <pc:sldMasterChg chg="modSp modSldLayout">
        <pc:chgData name="STEENO Aurelie" userId="233747f8-23cc-403c-a66d-c50960976e9b" providerId="ADAL" clId="{E1F8C9FE-71CA-4BF1-A01A-59764E4D8399}" dt="2025-03-27T15:31:55.501" v="124"/>
        <pc:sldMasterMkLst>
          <pc:docMk/>
          <pc:sldMasterMk cId="2404741923" sldId="2147483692"/>
        </pc:sldMasterMkLst>
        <pc:sldLayoutChg chg="modSp">
          <pc:chgData name="STEENO Aurelie" userId="233747f8-23cc-403c-a66d-c50960976e9b" providerId="ADAL" clId="{E1F8C9FE-71CA-4BF1-A01A-59764E4D8399}" dt="2025-03-27T15:31:55.501" v="124"/>
          <pc:sldLayoutMkLst>
            <pc:docMk/>
            <pc:sldMasterMk cId="2404741923" sldId="2147483692"/>
            <pc:sldLayoutMk cId="19954170" sldId="2147483649"/>
          </pc:sldLayoutMkLst>
        </pc:sldLayoutChg>
        <pc:sldLayoutChg chg="modSp">
          <pc:chgData name="STEENO Aurelie" userId="233747f8-23cc-403c-a66d-c50960976e9b" providerId="ADAL" clId="{E1F8C9FE-71CA-4BF1-A01A-59764E4D8399}" dt="2025-03-27T15:31:55.501" v="124"/>
          <pc:sldLayoutMkLst>
            <pc:docMk/>
            <pc:sldMasterMk cId="2404741923" sldId="2147483692"/>
            <pc:sldLayoutMk cId="2104260222" sldId="2147483651"/>
          </pc:sldLayoutMkLst>
        </pc:sldLayoutChg>
        <pc:sldLayoutChg chg="modSp">
          <pc:chgData name="STEENO Aurelie" userId="233747f8-23cc-403c-a66d-c50960976e9b" providerId="ADAL" clId="{E1F8C9FE-71CA-4BF1-A01A-59764E4D8399}" dt="2025-03-27T15:31:55.501" v="124"/>
          <pc:sldLayoutMkLst>
            <pc:docMk/>
            <pc:sldMasterMk cId="2404741923" sldId="2147483692"/>
            <pc:sldLayoutMk cId="2351633402" sldId="2147483652"/>
          </pc:sldLayoutMkLst>
        </pc:sldLayoutChg>
        <pc:sldLayoutChg chg="modSp">
          <pc:chgData name="STEENO Aurelie" userId="233747f8-23cc-403c-a66d-c50960976e9b" providerId="ADAL" clId="{E1F8C9FE-71CA-4BF1-A01A-59764E4D8399}" dt="2025-03-27T15:31:55.501" v="124"/>
          <pc:sldLayoutMkLst>
            <pc:docMk/>
            <pc:sldMasterMk cId="2404741923" sldId="2147483692"/>
            <pc:sldLayoutMk cId="3376721271" sldId="2147483653"/>
          </pc:sldLayoutMkLst>
        </pc:sldLayoutChg>
        <pc:sldLayoutChg chg="modSp">
          <pc:chgData name="STEENO Aurelie" userId="233747f8-23cc-403c-a66d-c50960976e9b" providerId="ADAL" clId="{E1F8C9FE-71CA-4BF1-A01A-59764E4D8399}" dt="2025-03-27T15:31:55.501" v="124"/>
          <pc:sldLayoutMkLst>
            <pc:docMk/>
            <pc:sldMasterMk cId="2404741923" sldId="2147483692"/>
            <pc:sldLayoutMk cId="2961126926" sldId="2147483656"/>
          </pc:sldLayoutMkLst>
        </pc:sldLayoutChg>
        <pc:sldLayoutChg chg="modSp">
          <pc:chgData name="STEENO Aurelie" userId="233747f8-23cc-403c-a66d-c50960976e9b" providerId="ADAL" clId="{E1F8C9FE-71CA-4BF1-A01A-59764E4D8399}" dt="2025-03-27T15:31:55.501" v="124"/>
          <pc:sldLayoutMkLst>
            <pc:docMk/>
            <pc:sldMasterMk cId="2404741923" sldId="2147483692"/>
            <pc:sldLayoutMk cId="353044361" sldId="2147483657"/>
          </pc:sldLayoutMkLst>
        </pc:sldLayoutChg>
        <pc:sldLayoutChg chg="modSp">
          <pc:chgData name="STEENO Aurelie" userId="233747f8-23cc-403c-a66d-c50960976e9b" providerId="ADAL" clId="{E1F8C9FE-71CA-4BF1-A01A-59764E4D8399}" dt="2025-03-27T15:31:55.501" v="124"/>
          <pc:sldLayoutMkLst>
            <pc:docMk/>
            <pc:sldMasterMk cId="2404741923" sldId="2147483692"/>
            <pc:sldLayoutMk cId="1723744593" sldId="2147483659"/>
          </pc:sldLayoutMkLst>
        </pc:sldLayoutChg>
        <pc:sldLayoutChg chg="modSp">
          <pc:chgData name="STEENO Aurelie" userId="233747f8-23cc-403c-a66d-c50960976e9b" providerId="ADAL" clId="{E1F8C9FE-71CA-4BF1-A01A-59764E4D8399}" dt="2025-03-27T15:31:55.501" v="124"/>
          <pc:sldLayoutMkLst>
            <pc:docMk/>
            <pc:sldMasterMk cId="2404741923" sldId="2147483692"/>
            <pc:sldLayoutMk cId="2719039930" sldId="2147483660"/>
          </pc:sldLayoutMkLst>
        </pc:sldLayoutChg>
        <pc:sldLayoutChg chg="modSp">
          <pc:chgData name="STEENO Aurelie" userId="233747f8-23cc-403c-a66d-c50960976e9b" providerId="ADAL" clId="{E1F8C9FE-71CA-4BF1-A01A-59764E4D8399}" dt="2025-03-27T15:31:55.501" v="124"/>
          <pc:sldLayoutMkLst>
            <pc:docMk/>
            <pc:sldMasterMk cId="2404741923" sldId="2147483692"/>
            <pc:sldLayoutMk cId="177129142" sldId="2147483662"/>
          </pc:sldLayoutMkLst>
        </pc:sldLayoutChg>
        <pc:sldLayoutChg chg="modSp">
          <pc:chgData name="STEENO Aurelie" userId="233747f8-23cc-403c-a66d-c50960976e9b" providerId="ADAL" clId="{E1F8C9FE-71CA-4BF1-A01A-59764E4D8399}" dt="2025-03-27T15:31:55.501" v="124"/>
          <pc:sldLayoutMkLst>
            <pc:docMk/>
            <pc:sldMasterMk cId="2404741923" sldId="2147483692"/>
            <pc:sldLayoutMk cId="847692537" sldId="2147483664"/>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A4E0AAE-42DA-D179-14AE-D2F0400833D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a:extLst>
              <a:ext uri="{FF2B5EF4-FFF2-40B4-BE49-F238E27FC236}">
                <a16:creationId xmlns:a16="http://schemas.microsoft.com/office/drawing/2014/main" id="{912A5833-D8DE-EB9E-7043-F44B45C0712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5ABB5E0-E533-4D6B-A4F7-F35D11A5E2BE}" type="datetimeFigureOut">
              <a:rPr lang="fr-BE" smtClean="0"/>
              <a:t>02-04-25</a:t>
            </a:fld>
            <a:endParaRPr lang="fr-BE"/>
          </a:p>
        </p:txBody>
      </p:sp>
      <p:sp>
        <p:nvSpPr>
          <p:cNvPr id="4" name="Footer Placeholder 3">
            <a:extLst>
              <a:ext uri="{FF2B5EF4-FFF2-40B4-BE49-F238E27FC236}">
                <a16:creationId xmlns:a16="http://schemas.microsoft.com/office/drawing/2014/main" id="{42C9908C-AF15-2C93-B56C-A48E964BC66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a:extLst>
              <a:ext uri="{FF2B5EF4-FFF2-40B4-BE49-F238E27FC236}">
                <a16:creationId xmlns:a16="http://schemas.microsoft.com/office/drawing/2014/main" id="{BD76FE10-3DB8-20AC-F629-D47CBBFC241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4E479F1-A372-489A-BD4D-4D87FE93DF81}" type="slidenum">
              <a:rPr lang="fr-BE" smtClean="0"/>
              <a:t>‹#›</a:t>
            </a:fld>
            <a:endParaRPr lang="fr-BE"/>
          </a:p>
        </p:txBody>
      </p:sp>
    </p:spTree>
    <p:extLst>
      <p:ext uri="{BB962C8B-B14F-4D97-AF65-F5344CB8AC3E}">
        <p14:creationId xmlns:p14="http://schemas.microsoft.com/office/powerpoint/2010/main" val="126907664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E0A733-1F55-416D-ABDB-0FF0EC9F18B1}" type="datetimeFigureOut">
              <a:rPr lang="en-US" smtClean="0"/>
              <a:t>4/2/2025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77E9A0-6435-41BD-A6C3-57F205E9833C}" type="slidenum">
              <a:rPr lang="en-US" smtClean="0"/>
              <a:t>‹#›</a:t>
            </a:fld>
            <a:endParaRPr lang="en-US"/>
          </a:p>
        </p:txBody>
      </p:sp>
    </p:spTree>
    <p:extLst>
      <p:ext uri="{BB962C8B-B14F-4D97-AF65-F5344CB8AC3E}">
        <p14:creationId xmlns:p14="http://schemas.microsoft.com/office/powerpoint/2010/main" val="1767892666"/>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5" name="Footer Placeholder 4">
            <a:extLst>
              <a:ext uri="{FF2B5EF4-FFF2-40B4-BE49-F238E27FC236}">
                <a16:creationId xmlns:a16="http://schemas.microsoft.com/office/drawing/2014/main" id="{BECBC24B-5BCD-DA78-8543-3DCA3BE75D6F}"/>
              </a:ext>
            </a:extLst>
          </p:cNvPr>
          <p:cNvSpPr>
            <a:spLocks noGrp="1"/>
          </p:cNvSpPr>
          <p:nvPr>
            <p:ph type="ftr" sz="quarter" idx="4"/>
          </p:nvPr>
        </p:nvSpPr>
        <p:spPr/>
        <p:txBody>
          <a:bodyPr/>
          <a:lstStyle/>
          <a:p>
            <a:endParaRPr lang="en-US"/>
          </a:p>
        </p:txBody>
      </p:sp>
    </p:spTree>
    <p:extLst>
      <p:ext uri="{BB962C8B-B14F-4D97-AF65-F5344CB8AC3E}">
        <p14:creationId xmlns:p14="http://schemas.microsoft.com/office/powerpoint/2010/main" val="2695374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5" name="Footer Placeholder 4">
            <a:extLst>
              <a:ext uri="{FF2B5EF4-FFF2-40B4-BE49-F238E27FC236}">
                <a16:creationId xmlns:a16="http://schemas.microsoft.com/office/drawing/2014/main" id="{82E619F7-52FA-E34B-2066-B3A6F1C52C48}"/>
              </a:ext>
            </a:extLst>
          </p:cNvPr>
          <p:cNvSpPr>
            <a:spLocks noGrp="1"/>
          </p:cNvSpPr>
          <p:nvPr>
            <p:ph type="ftr" sz="quarter" idx="4"/>
          </p:nvPr>
        </p:nvSpPr>
        <p:spPr/>
        <p:txBody>
          <a:bodyPr/>
          <a:lstStyle/>
          <a:p>
            <a:endParaRPr lang="en-US"/>
          </a:p>
        </p:txBody>
      </p:sp>
    </p:spTree>
    <p:extLst>
      <p:ext uri="{BB962C8B-B14F-4D97-AF65-F5344CB8AC3E}">
        <p14:creationId xmlns:p14="http://schemas.microsoft.com/office/powerpoint/2010/main" val="1594902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5" name="Footer Placeholder 4">
            <a:extLst>
              <a:ext uri="{FF2B5EF4-FFF2-40B4-BE49-F238E27FC236}">
                <a16:creationId xmlns:a16="http://schemas.microsoft.com/office/drawing/2014/main" id="{A0747CBD-7D0C-5D5E-4B82-E7AF4593EC05}"/>
              </a:ext>
            </a:extLst>
          </p:cNvPr>
          <p:cNvSpPr>
            <a:spLocks noGrp="1"/>
          </p:cNvSpPr>
          <p:nvPr>
            <p:ph type="ftr" sz="quarter" idx="4"/>
          </p:nvPr>
        </p:nvSpPr>
        <p:spPr/>
        <p:txBody>
          <a:bodyPr/>
          <a:lstStyle/>
          <a:p>
            <a:endParaRPr lang="en-US"/>
          </a:p>
        </p:txBody>
      </p:sp>
    </p:spTree>
    <p:extLst>
      <p:ext uri="{BB962C8B-B14F-4D97-AF65-F5344CB8AC3E}">
        <p14:creationId xmlns:p14="http://schemas.microsoft.com/office/powerpoint/2010/main" val="24129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5" name="Footer Placeholder 4">
            <a:extLst>
              <a:ext uri="{FF2B5EF4-FFF2-40B4-BE49-F238E27FC236}">
                <a16:creationId xmlns:a16="http://schemas.microsoft.com/office/drawing/2014/main" id="{E509FEC1-2CF6-3FCE-ECEC-51EC9B39911B}"/>
              </a:ext>
            </a:extLst>
          </p:cNvPr>
          <p:cNvSpPr>
            <a:spLocks noGrp="1"/>
          </p:cNvSpPr>
          <p:nvPr>
            <p:ph type="ftr" sz="quarter" idx="4"/>
          </p:nvPr>
        </p:nvSpPr>
        <p:spPr/>
        <p:txBody>
          <a:bodyPr/>
          <a:lstStyle/>
          <a:p>
            <a:endParaRPr lang="en-US"/>
          </a:p>
        </p:txBody>
      </p:sp>
    </p:spTree>
    <p:extLst>
      <p:ext uri="{BB962C8B-B14F-4D97-AF65-F5344CB8AC3E}">
        <p14:creationId xmlns:p14="http://schemas.microsoft.com/office/powerpoint/2010/main" val="3895066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TC structured according to business data</a:t>
            </a:r>
          </a:p>
          <a:p>
            <a:r>
              <a:rPr lang="en-GB" dirty="0"/>
              <a:t>Today they are mixed</a:t>
            </a:r>
            <a:r>
              <a:rPr lang="en-GB" baseline="0" dirty="0"/>
              <a:t> in messaging</a:t>
            </a:r>
          </a:p>
          <a:p>
            <a:r>
              <a:rPr lang="en-GB" baseline="0" dirty="0"/>
              <a:t>In API they are well segregated / identified</a:t>
            </a:r>
          </a:p>
          <a:p>
            <a:r>
              <a:rPr lang="en-GB" baseline="0" dirty="0"/>
              <a:t>Those business resources are changed at specific stages of the </a:t>
            </a:r>
            <a:r>
              <a:rPr lang="en-GB" baseline="0" dirty="0" err="1"/>
              <a:t>tranx</a:t>
            </a:r>
            <a:r>
              <a:rPr lang="en-GB" baseline="0" dirty="0"/>
              <a:t> lifecycle</a:t>
            </a:r>
            <a:endParaRPr lang="en-GB" dirty="0"/>
          </a:p>
        </p:txBody>
      </p:sp>
      <p:sp>
        <p:nvSpPr>
          <p:cNvPr id="5" name="Footer Placeholder 4">
            <a:extLst>
              <a:ext uri="{FF2B5EF4-FFF2-40B4-BE49-F238E27FC236}">
                <a16:creationId xmlns:a16="http://schemas.microsoft.com/office/drawing/2014/main" id="{BDA1941A-6C60-FA24-8BD2-2E76E1BDD2C2}"/>
              </a:ext>
            </a:extLst>
          </p:cNvPr>
          <p:cNvSpPr>
            <a:spLocks noGrp="1"/>
          </p:cNvSpPr>
          <p:nvPr>
            <p:ph type="ftr" sz="quarter" idx="4"/>
          </p:nvPr>
        </p:nvSpPr>
        <p:spPr/>
        <p:txBody>
          <a:bodyPr/>
          <a:lstStyle/>
          <a:p>
            <a:endParaRPr lang="en-US"/>
          </a:p>
        </p:txBody>
      </p:sp>
    </p:spTree>
    <p:extLst>
      <p:ext uri="{BB962C8B-B14F-4D97-AF65-F5344CB8AC3E}">
        <p14:creationId xmlns:p14="http://schemas.microsoft.com/office/powerpoint/2010/main" val="3159891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TC built on ISO 20022 repository for payments</a:t>
            </a:r>
          </a:p>
          <a:p>
            <a:r>
              <a:rPr lang="en-GB" dirty="0"/>
              <a:t>Explain each business resource group</a:t>
            </a:r>
          </a:p>
          <a:p>
            <a:r>
              <a:rPr lang="en-GB" dirty="0"/>
              <a:t>Do not mention that CC on Return flows is not available yet (debate is</a:t>
            </a:r>
            <a:r>
              <a:rPr lang="en-GB" baseline="0" dirty="0"/>
              <a:t> for another forum but we are ready to support / open model)</a:t>
            </a:r>
            <a:endParaRPr lang="en-GB" dirty="0"/>
          </a:p>
          <a:p>
            <a:r>
              <a:rPr lang="en-GB" dirty="0"/>
              <a:t>Focus</a:t>
            </a:r>
            <a:r>
              <a:rPr lang="en-GB" baseline="0" dirty="0"/>
              <a:t> should be on API design principles, catalogue … and not the business discussions happening with the PUG/other groups (</a:t>
            </a:r>
            <a:r>
              <a:rPr lang="en-GB" baseline="0" dirty="0" err="1"/>
              <a:t>gpi</a:t>
            </a:r>
            <a:r>
              <a:rPr lang="en-GB" baseline="0" dirty="0"/>
              <a:t>)</a:t>
            </a:r>
          </a:p>
          <a:p>
            <a:r>
              <a:rPr lang="en-GB" baseline="0" dirty="0"/>
              <a:t>We are ready to support it in the TC. </a:t>
            </a:r>
            <a:endParaRPr lang="en-GB" dirty="0"/>
          </a:p>
        </p:txBody>
      </p:sp>
      <p:sp>
        <p:nvSpPr>
          <p:cNvPr id="5" name="Footer Placeholder 4">
            <a:extLst>
              <a:ext uri="{FF2B5EF4-FFF2-40B4-BE49-F238E27FC236}">
                <a16:creationId xmlns:a16="http://schemas.microsoft.com/office/drawing/2014/main" id="{7673F3E2-301D-C8CB-2727-6C5AF12D1090}"/>
              </a:ext>
            </a:extLst>
          </p:cNvPr>
          <p:cNvSpPr>
            <a:spLocks noGrp="1"/>
          </p:cNvSpPr>
          <p:nvPr>
            <p:ph type="ftr" sz="quarter" idx="4"/>
          </p:nvPr>
        </p:nvSpPr>
        <p:spPr/>
        <p:txBody>
          <a:bodyPr/>
          <a:lstStyle/>
          <a:p>
            <a:endParaRPr lang="en-US"/>
          </a:p>
        </p:txBody>
      </p:sp>
    </p:spTree>
    <p:extLst>
      <p:ext uri="{BB962C8B-B14F-4D97-AF65-F5344CB8AC3E}">
        <p14:creationId xmlns:p14="http://schemas.microsoft.com/office/powerpoint/2010/main" val="2729401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1713" y="561975"/>
            <a:ext cx="4854575" cy="3641725"/>
          </a:xfrm>
        </p:spPr>
      </p:sp>
      <p:sp>
        <p:nvSpPr>
          <p:cNvPr id="3" name="Notes Placeholder 2"/>
          <p:cNvSpPr>
            <a:spLocks noGrp="1"/>
          </p:cNvSpPr>
          <p:nvPr>
            <p:ph type="body" idx="1"/>
          </p:nvPr>
        </p:nvSpPr>
        <p:spPr/>
        <p:txBody>
          <a:bodyPr/>
          <a:lstStyle/>
          <a:p>
            <a:endParaRPr lang="en-US" dirty="0"/>
          </a:p>
        </p:txBody>
      </p:sp>
      <p:sp>
        <p:nvSpPr>
          <p:cNvPr id="5" name="Footer Placeholder 4">
            <a:extLst>
              <a:ext uri="{FF2B5EF4-FFF2-40B4-BE49-F238E27FC236}">
                <a16:creationId xmlns:a16="http://schemas.microsoft.com/office/drawing/2014/main" id="{96BD64D1-C2E6-348C-EE4C-9EA48F0F2577}"/>
              </a:ext>
            </a:extLst>
          </p:cNvPr>
          <p:cNvSpPr>
            <a:spLocks noGrp="1"/>
          </p:cNvSpPr>
          <p:nvPr>
            <p:ph type="ftr" sz="quarter" idx="4"/>
          </p:nvPr>
        </p:nvSpPr>
        <p:spPr/>
        <p:txBody>
          <a:bodyPr/>
          <a:lstStyle/>
          <a:p>
            <a:endParaRPr lang="en-US"/>
          </a:p>
        </p:txBody>
      </p:sp>
    </p:spTree>
    <p:extLst>
      <p:ext uri="{BB962C8B-B14F-4D97-AF65-F5344CB8AC3E}">
        <p14:creationId xmlns:p14="http://schemas.microsoft.com/office/powerpoint/2010/main" val="4119739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1713" y="561975"/>
            <a:ext cx="4854575" cy="3641725"/>
          </a:xfrm>
        </p:spPr>
      </p:sp>
      <p:sp>
        <p:nvSpPr>
          <p:cNvPr id="3" name="Notes Placeholder 2"/>
          <p:cNvSpPr>
            <a:spLocks noGrp="1"/>
          </p:cNvSpPr>
          <p:nvPr>
            <p:ph type="body" idx="1"/>
          </p:nvPr>
        </p:nvSpPr>
        <p:spPr/>
        <p:txBody>
          <a:bodyPr/>
          <a:lstStyle/>
          <a:p>
            <a:endParaRPr lang="en-US" dirty="0"/>
          </a:p>
        </p:txBody>
      </p:sp>
      <p:sp>
        <p:nvSpPr>
          <p:cNvPr id="5" name="Footer Placeholder 4">
            <a:extLst>
              <a:ext uri="{FF2B5EF4-FFF2-40B4-BE49-F238E27FC236}">
                <a16:creationId xmlns:a16="http://schemas.microsoft.com/office/drawing/2014/main" id="{B478E1FB-ED52-477D-D32B-3C11AC588101}"/>
              </a:ext>
            </a:extLst>
          </p:cNvPr>
          <p:cNvSpPr>
            <a:spLocks noGrp="1"/>
          </p:cNvSpPr>
          <p:nvPr>
            <p:ph type="ftr" sz="quarter" idx="4"/>
          </p:nvPr>
        </p:nvSpPr>
        <p:spPr/>
        <p:txBody>
          <a:bodyPr/>
          <a:lstStyle/>
          <a:p>
            <a:endParaRPr lang="en-US"/>
          </a:p>
        </p:txBody>
      </p:sp>
    </p:spTree>
    <p:extLst>
      <p:ext uri="{BB962C8B-B14F-4D97-AF65-F5344CB8AC3E}">
        <p14:creationId xmlns:p14="http://schemas.microsoft.com/office/powerpoint/2010/main" val="2984776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Creating APIs using ISO 20022 components</a:t>
            </a:r>
          </a:p>
        </p:txBody>
      </p:sp>
      <p:sp>
        <p:nvSpPr>
          <p:cNvPr id="6" name="Slide Number Placeholder 5"/>
          <p:cNvSpPr>
            <a:spLocks noGrp="1"/>
          </p:cNvSpPr>
          <p:nvPr>
            <p:ph type="sldNum" sz="quarter" idx="12"/>
          </p:nvPr>
        </p:nvSpPr>
        <p:spPr/>
        <p:txBody>
          <a:bodyPr/>
          <a:lstStyle/>
          <a:p>
            <a:fld id="{79B50895-0E20-4B5B-B26F-36CB34E26C11}" type="slidenum">
              <a:rPr lang="en-US" smtClean="0"/>
              <a:t>‹#›</a:t>
            </a:fld>
            <a:endParaRPr lang="en-US"/>
          </a:p>
        </p:txBody>
      </p:sp>
    </p:spTree>
    <p:extLst>
      <p:ext uri="{BB962C8B-B14F-4D97-AF65-F5344CB8AC3E}">
        <p14:creationId xmlns:p14="http://schemas.microsoft.com/office/powerpoint/2010/main" val="2565992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Creating APIs using ISO 20022 components</a:t>
            </a:r>
          </a:p>
        </p:txBody>
      </p:sp>
      <p:sp>
        <p:nvSpPr>
          <p:cNvPr id="6" name="Slide Number Placeholder 5"/>
          <p:cNvSpPr>
            <a:spLocks noGrp="1"/>
          </p:cNvSpPr>
          <p:nvPr>
            <p:ph type="sldNum" sz="quarter" idx="12"/>
          </p:nvPr>
        </p:nvSpPr>
        <p:spPr/>
        <p:txBody>
          <a:bodyPr/>
          <a:lstStyle/>
          <a:p>
            <a:fld id="{79B50895-0E20-4B5B-B26F-36CB34E26C11}" type="slidenum">
              <a:rPr lang="en-US" smtClean="0"/>
              <a:t>‹#›</a:t>
            </a:fld>
            <a:endParaRPr lang="en-US"/>
          </a:p>
        </p:txBody>
      </p:sp>
    </p:spTree>
    <p:extLst>
      <p:ext uri="{BB962C8B-B14F-4D97-AF65-F5344CB8AC3E}">
        <p14:creationId xmlns:p14="http://schemas.microsoft.com/office/powerpoint/2010/main" val="75131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Creating APIs using ISO 20022 components</a:t>
            </a:r>
          </a:p>
        </p:txBody>
      </p:sp>
      <p:sp>
        <p:nvSpPr>
          <p:cNvPr id="6" name="Slide Number Placeholder 5"/>
          <p:cNvSpPr>
            <a:spLocks noGrp="1"/>
          </p:cNvSpPr>
          <p:nvPr>
            <p:ph type="sldNum" sz="quarter" idx="12"/>
          </p:nvPr>
        </p:nvSpPr>
        <p:spPr/>
        <p:txBody>
          <a:bodyPr/>
          <a:lstStyle/>
          <a:p>
            <a:fld id="{79B50895-0E20-4B5B-B26F-36CB34E26C11}" type="slidenum">
              <a:rPr lang="en-US" smtClean="0"/>
              <a:t>‹#›</a:t>
            </a:fld>
            <a:endParaRPr lang="en-US"/>
          </a:p>
        </p:txBody>
      </p:sp>
    </p:spTree>
    <p:extLst>
      <p:ext uri="{BB962C8B-B14F-4D97-AF65-F5344CB8AC3E}">
        <p14:creationId xmlns:p14="http://schemas.microsoft.com/office/powerpoint/2010/main" val="1459659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Opening slide">
    <p:spTree>
      <p:nvGrpSpPr>
        <p:cNvPr id="1" name=""/>
        <p:cNvGrpSpPr/>
        <p:nvPr/>
      </p:nvGrpSpPr>
      <p:grpSpPr>
        <a:xfrm>
          <a:off x="0" y="0"/>
          <a:ext cx="0" cy="0"/>
          <a:chOff x="0" y="0"/>
          <a:chExt cx="0" cy="0"/>
        </a:xfrm>
      </p:grpSpPr>
      <p:sp>
        <p:nvSpPr>
          <p:cNvPr id="25" name="Rectangle 24"/>
          <p:cNvSpPr/>
          <p:nvPr userDrawn="1"/>
        </p:nvSpPr>
        <p:spPr bwMode="auto">
          <a:xfrm>
            <a:off x="-334" y="0"/>
            <a:ext cx="9144000" cy="6858000"/>
          </a:xfrm>
          <a:prstGeom prst="rect">
            <a:avLst/>
          </a:prstGeom>
          <a:solidFill>
            <a:schemeClr val="tx2"/>
          </a:solidFill>
          <a:ln w="9525" cap="flat" cmpd="sng" algn="ctr">
            <a:noFill/>
            <a:prstDash val="solid"/>
            <a:round/>
            <a:headEnd type="none" w="med" len="med"/>
            <a:tailEnd type="none" w="med" len="med"/>
          </a:ln>
          <a:effectLst/>
        </p:spPr>
        <p:txBody>
          <a:bodyPr vert="horz" wrap="square" lIns="91383" tIns="45691" rIns="91383" bIns="45691" numCol="1" rtlCol="0" anchor="t" anchorCtr="0" compatLnSpc="1">
            <a:prstTxWarp prst="textNoShape">
              <a:avLst/>
            </a:prstTxWarp>
          </a:bodyPr>
          <a:lstStyle/>
          <a:p>
            <a:pPr defTabSz="913811"/>
            <a:endParaRPr lang="en-GB" sz="1523"/>
          </a:p>
        </p:txBody>
      </p:sp>
      <p:sp>
        <p:nvSpPr>
          <p:cNvPr id="26" name="Title"/>
          <p:cNvSpPr>
            <a:spLocks noGrp="1" noChangeArrowheads="1"/>
          </p:cNvSpPr>
          <p:nvPr>
            <p:ph type="ctrTitle" hasCustomPrompt="1"/>
          </p:nvPr>
        </p:nvSpPr>
        <p:spPr>
          <a:xfrm>
            <a:off x="2200156" y="1675039"/>
            <a:ext cx="5970821" cy="2566590"/>
          </a:xfrm>
        </p:spPr>
        <p:txBody>
          <a:bodyPr/>
          <a:lstStyle>
            <a:lvl1pPr>
              <a:defRPr sz="3385" baseline="0">
                <a:solidFill>
                  <a:schemeClr val="bg1"/>
                </a:solidFill>
                <a:latin typeface="+mn-lt"/>
              </a:defRPr>
            </a:lvl1pPr>
          </a:lstStyle>
          <a:p>
            <a:r>
              <a:rPr lang="en-US" dirty="0"/>
              <a:t>Keep your title short </a:t>
            </a:r>
            <a:br>
              <a:rPr lang="en-US" dirty="0"/>
            </a:br>
            <a:r>
              <a:rPr lang="en-US" dirty="0"/>
              <a:t>and concise,</a:t>
            </a:r>
            <a:br>
              <a:rPr lang="en-US" dirty="0"/>
            </a:br>
            <a:r>
              <a:rPr lang="en-US" dirty="0"/>
              <a:t>maximum 3 lines</a:t>
            </a:r>
            <a:endParaRPr lang="en-GB" dirty="0"/>
          </a:p>
        </p:txBody>
      </p:sp>
      <p:sp>
        <p:nvSpPr>
          <p:cNvPr id="28" name="Text Placeholder 4"/>
          <p:cNvSpPr>
            <a:spLocks noGrp="1"/>
          </p:cNvSpPr>
          <p:nvPr>
            <p:ph type="body" sz="quarter" idx="12" hasCustomPrompt="1"/>
          </p:nvPr>
        </p:nvSpPr>
        <p:spPr>
          <a:xfrm>
            <a:off x="2194594" y="5528023"/>
            <a:ext cx="2257428" cy="458221"/>
          </a:xfrm>
        </p:spPr>
        <p:txBody>
          <a:bodyPr/>
          <a:lstStyle>
            <a:lvl1pPr>
              <a:defRPr sz="1015" b="0"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Date Month (written), Year</a:t>
            </a:r>
            <a:endParaRPr lang="en-GB" dirty="0"/>
          </a:p>
        </p:txBody>
      </p:sp>
      <p:sp>
        <p:nvSpPr>
          <p:cNvPr id="30" name="Text Placeholder 4"/>
          <p:cNvSpPr>
            <a:spLocks noGrp="1"/>
          </p:cNvSpPr>
          <p:nvPr>
            <p:ph type="body" sz="quarter" idx="13" hasCustomPrompt="1"/>
          </p:nvPr>
        </p:nvSpPr>
        <p:spPr>
          <a:xfrm>
            <a:off x="2194594" y="4309078"/>
            <a:ext cx="5975915" cy="702010"/>
          </a:xfrm>
        </p:spPr>
        <p:txBody>
          <a:bodyPr/>
          <a:lstStyle>
            <a:lvl1pPr>
              <a:defRPr sz="1523" b="0"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a:t>
            </a:r>
            <a:endParaRPr lang="en-GB" dirty="0"/>
          </a:p>
        </p:txBody>
      </p:sp>
    </p:spTree>
    <p:extLst>
      <p:ext uri="{BB962C8B-B14F-4D97-AF65-F5344CB8AC3E}">
        <p14:creationId xmlns:p14="http://schemas.microsoft.com/office/powerpoint/2010/main" val="3267836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insert content zon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solidFill>
                  <a:srgbClr val="766C62"/>
                </a:solidFill>
              </a:rPr>
              <a:t>Creating APIs using ISO 20022 components</a:t>
            </a:r>
            <a:endParaRPr lang="en-GB" dirty="0">
              <a:solidFill>
                <a:srgbClr val="766C62"/>
              </a:solidFill>
            </a:endParaRPr>
          </a:p>
        </p:txBody>
      </p:sp>
      <p:sp>
        <p:nvSpPr>
          <p:cNvPr id="5" name="Slide Number Placeholder 4"/>
          <p:cNvSpPr>
            <a:spLocks noGrp="1"/>
          </p:cNvSpPr>
          <p:nvPr>
            <p:ph type="sldNum" sz="quarter" idx="11"/>
          </p:nvPr>
        </p:nvSpPr>
        <p:spPr>
          <a:xfrm>
            <a:off x="8315980" y="6310943"/>
            <a:ext cx="645080" cy="257981"/>
          </a:xfrm>
        </p:spPr>
        <p:txBody>
          <a:bodyPr/>
          <a:lstStyle>
            <a:lvl1pPr algn="r">
              <a:defRPr/>
            </a:lvl1pPr>
          </a:lstStyle>
          <a:p>
            <a:fld id="{F17889F7-7963-4A16-ADF8-FEE4D97DC541}" type="slidenum">
              <a:rPr lang="en-GB" smtClean="0">
                <a:solidFill>
                  <a:srgbClr val="766C62"/>
                </a:solidFill>
              </a:rPr>
              <a:pPr/>
              <a:t>‹#›</a:t>
            </a:fld>
            <a:endParaRPr lang="en-GB" dirty="0">
              <a:solidFill>
                <a:srgbClr val="766C62"/>
              </a:solidFill>
            </a:endParaRPr>
          </a:p>
        </p:txBody>
      </p:sp>
      <p:sp>
        <p:nvSpPr>
          <p:cNvPr id="9" name="Rectangle 34"/>
          <p:cNvSpPr>
            <a:spLocks noGrp="1" noChangeArrowheads="1"/>
          </p:cNvSpPr>
          <p:nvPr>
            <p:ph type="title" hasCustomPrompt="1"/>
          </p:nvPr>
        </p:nvSpPr>
        <p:spPr bwMode="auto">
          <a:xfrm>
            <a:off x="243250" y="340392"/>
            <a:ext cx="7284776" cy="523408"/>
          </a:xfrm>
          <a:prstGeom prst="rect">
            <a:avLst/>
          </a:prstGeom>
          <a:noFill/>
          <a:ln w="9525">
            <a:noFill/>
            <a:miter lim="800000"/>
            <a:headEnd/>
            <a:tailEnd/>
          </a:ln>
          <a:effectLst/>
        </p:spPr>
        <p:txBody>
          <a:bodyPr vert="horz" wrap="square" lIns="107936" tIns="53969" rIns="107936" bIns="53969" numCol="1" anchor="t" anchorCtr="0" compatLnSpc="1">
            <a:prstTxWarp prst="textNoShape">
              <a:avLst/>
            </a:prstTxWarp>
          </a:bodyPr>
          <a:lstStyle>
            <a:lvl1pPr>
              <a:defRPr/>
            </a:lvl1pPr>
          </a:lstStyle>
          <a:p>
            <a:r>
              <a:rPr lang="en-US" kern="0" dirty="0"/>
              <a:t>Your title – keep it short, size can vary between 14pt and 24pt</a:t>
            </a:r>
            <a:endParaRPr lang="en-GB" kern="0" dirty="0"/>
          </a:p>
        </p:txBody>
      </p:sp>
      <p:sp>
        <p:nvSpPr>
          <p:cNvPr id="11" name="Content Placeholder 2"/>
          <p:cNvSpPr>
            <a:spLocks noGrp="1"/>
          </p:cNvSpPr>
          <p:nvPr>
            <p:ph sz="quarter" idx="12" hasCustomPrompt="1"/>
          </p:nvPr>
        </p:nvSpPr>
        <p:spPr>
          <a:xfrm>
            <a:off x="243249" y="1153638"/>
            <a:ext cx="7316276" cy="4712356"/>
          </a:xfrm>
        </p:spPr>
        <p:txBody>
          <a:bodyPr/>
          <a:lstStyle>
            <a:lvl1pPr>
              <a:defRPr b="1"/>
            </a:lvl1pPr>
          </a:lstStyle>
          <a:p>
            <a:r>
              <a:rPr lang="en-US" b="0" dirty="0"/>
              <a:t>SWIFT is a member-owned cooperative through which the financial world conducts its business operations with speed, certainty and confidence. More than 10,800 financial institutions and corporations in over 200 countries trust us every day to exchange millions of </a:t>
            </a:r>
            <a:r>
              <a:rPr lang="en-US" b="0" dirty="0" err="1"/>
              <a:t>standardised</a:t>
            </a:r>
            <a:r>
              <a:rPr lang="en-US" b="0" dirty="0"/>
              <a:t> financial messages.</a:t>
            </a:r>
          </a:p>
        </p:txBody>
      </p:sp>
    </p:spTree>
    <p:extLst>
      <p:ext uri="{BB962C8B-B14F-4D97-AF65-F5344CB8AC3E}">
        <p14:creationId xmlns:p14="http://schemas.microsoft.com/office/powerpoint/2010/main" val="2472290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big message">
    <p:spTree>
      <p:nvGrpSpPr>
        <p:cNvPr id="1" name=""/>
        <p:cNvGrpSpPr/>
        <p:nvPr/>
      </p:nvGrpSpPr>
      <p:grpSpPr>
        <a:xfrm>
          <a:off x="0" y="0"/>
          <a:ext cx="0" cy="0"/>
          <a:chOff x="0" y="0"/>
          <a:chExt cx="0" cy="0"/>
        </a:xfrm>
      </p:grpSpPr>
      <p:sp>
        <p:nvSpPr>
          <p:cNvPr id="13" name="Footer Placeholder 3"/>
          <p:cNvSpPr>
            <a:spLocks noGrp="1"/>
          </p:cNvSpPr>
          <p:nvPr>
            <p:ph type="ftr" sz="quarter" idx="10"/>
          </p:nvPr>
        </p:nvSpPr>
        <p:spPr>
          <a:xfrm>
            <a:off x="557286" y="6310943"/>
            <a:ext cx="4807185" cy="257981"/>
          </a:xfrm>
        </p:spPr>
        <p:txBody>
          <a:bodyPr/>
          <a:lstStyle/>
          <a:p>
            <a:r>
              <a:rPr lang="en-US">
                <a:solidFill>
                  <a:srgbClr val="766C62"/>
                </a:solidFill>
              </a:rPr>
              <a:t>Creating APIs using ISO 20022 components</a:t>
            </a:r>
            <a:endParaRPr lang="en-GB" dirty="0">
              <a:solidFill>
                <a:srgbClr val="766C62"/>
              </a:solidFill>
            </a:endParaRPr>
          </a:p>
        </p:txBody>
      </p:sp>
      <p:sp>
        <p:nvSpPr>
          <p:cNvPr id="14" name="Slide Number Placeholder 4"/>
          <p:cNvSpPr>
            <a:spLocks noGrp="1"/>
          </p:cNvSpPr>
          <p:nvPr>
            <p:ph type="sldNum" sz="quarter" idx="11"/>
          </p:nvPr>
        </p:nvSpPr>
        <p:spPr>
          <a:xfrm>
            <a:off x="8315980" y="6310943"/>
            <a:ext cx="645080" cy="257981"/>
          </a:xfrm>
        </p:spPr>
        <p:txBody>
          <a:bodyPr/>
          <a:lstStyle>
            <a:lvl1pPr algn="r">
              <a:defRPr/>
            </a:lvl1pPr>
          </a:lstStyle>
          <a:p>
            <a:fld id="{F17889F7-7963-4A16-ADF8-FEE4D97DC541}" type="slidenum">
              <a:rPr lang="en-GB" smtClean="0">
                <a:solidFill>
                  <a:srgbClr val="766C62"/>
                </a:solidFill>
              </a:rPr>
              <a:pPr/>
              <a:t>‹#›</a:t>
            </a:fld>
            <a:endParaRPr lang="en-GB" dirty="0">
              <a:solidFill>
                <a:srgbClr val="766C62"/>
              </a:solidFill>
            </a:endParaRPr>
          </a:p>
        </p:txBody>
      </p:sp>
      <p:sp>
        <p:nvSpPr>
          <p:cNvPr id="9" name="Rectangle 34"/>
          <p:cNvSpPr>
            <a:spLocks noGrp="1" noChangeArrowheads="1"/>
          </p:cNvSpPr>
          <p:nvPr>
            <p:ph type="title" hasCustomPrompt="1"/>
          </p:nvPr>
        </p:nvSpPr>
        <p:spPr bwMode="auto">
          <a:xfrm>
            <a:off x="243250" y="340392"/>
            <a:ext cx="7284776" cy="523408"/>
          </a:xfrm>
          <a:prstGeom prst="rect">
            <a:avLst/>
          </a:prstGeom>
          <a:noFill/>
          <a:ln w="9525">
            <a:noFill/>
            <a:miter lim="800000"/>
            <a:headEnd/>
            <a:tailEnd/>
          </a:ln>
          <a:effectLst/>
        </p:spPr>
        <p:txBody>
          <a:bodyPr vert="horz" wrap="square" lIns="107936" tIns="53969" rIns="107936" bIns="53969" numCol="1" anchor="t" anchorCtr="0" compatLnSpc="1">
            <a:prstTxWarp prst="textNoShape">
              <a:avLst/>
            </a:prstTxWarp>
          </a:bodyPr>
          <a:lstStyle>
            <a:lvl1pPr>
              <a:defRPr sz="1142"/>
            </a:lvl1pPr>
          </a:lstStyle>
          <a:p>
            <a:r>
              <a:rPr lang="en-US" kern="0" dirty="0"/>
              <a:t>Your title – keep it short, size can vary between 14pt and 24pt</a:t>
            </a:r>
            <a:endParaRPr lang="en-GB" kern="0" dirty="0"/>
          </a:p>
        </p:txBody>
      </p:sp>
      <p:sp>
        <p:nvSpPr>
          <p:cNvPr id="12" name="Text Placeholder 2"/>
          <p:cNvSpPr>
            <a:spLocks noGrp="1"/>
          </p:cNvSpPr>
          <p:nvPr>
            <p:ph type="body" sz="quarter" idx="12" hasCustomPrompt="1"/>
          </p:nvPr>
        </p:nvSpPr>
        <p:spPr>
          <a:xfrm>
            <a:off x="243255" y="1153638"/>
            <a:ext cx="7315750" cy="4713251"/>
          </a:xfrm>
        </p:spPr>
        <p:txBody>
          <a:bodyPr/>
          <a:lstStyle>
            <a:lvl1pPr>
              <a:defRPr sz="2031"/>
            </a:lvl1pPr>
          </a:lstStyle>
          <a:p>
            <a:pPr lvl="0"/>
            <a:r>
              <a:rPr lang="en-US" dirty="0"/>
              <a:t>SWIFT is a member-owned cooperative through which the financial world conducts its business operations with speed, certainty and confidence. More than 10,800 financial institutions and corporations in over 200 countries trust us every day to exchange millions of </a:t>
            </a:r>
            <a:r>
              <a:rPr lang="en-US" dirty="0" err="1"/>
              <a:t>standardised</a:t>
            </a:r>
            <a:r>
              <a:rPr lang="en-US" dirty="0"/>
              <a:t> financial messages. </a:t>
            </a:r>
          </a:p>
        </p:txBody>
      </p:sp>
    </p:spTree>
    <p:extLst>
      <p:ext uri="{BB962C8B-B14F-4D97-AF65-F5344CB8AC3E}">
        <p14:creationId xmlns:p14="http://schemas.microsoft.com/office/powerpoint/2010/main" val="1688582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Creating APIs using ISO 20022 components</a:t>
            </a:r>
          </a:p>
        </p:txBody>
      </p:sp>
      <p:sp>
        <p:nvSpPr>
          <p:cNvPr id="6" name="Slide Number Placeholder 5"/>
          <p:cNvSpPr>
            <a:spLocks noGrp="1"/>
          </p:cNvSpPr>
          <p:nvPr>
            <p:ph type="sldNum" sz="quarter" idx="12"/>
          </p:nvPr>
        </p:nvSpPr>
        <p:spPr/>
        <p:txBody>
          <a:bodyPr/>
          <a:lstStyle/>
          <a:p>
            <a:fld id="{79B50895-0E20-4B5B-B26F-36CB34E26C11}" type="slidenum">
              <a:rPr lang="en-US" smtClean="0"/>
              <a:t>‹#›</a:t>
            </a:fld>
            <a:endParaRPr lang="en-US"/>
          </a:p>
        </p:txBody>
      </p:sp>
    </p:spTree>
    <p:extLst>
      <p:ext uri="{BB962C8B-B14F-4D97-AF65-F5344CB8AC3E}">
        <p14:creationId xmlns:p14="http://schemas.microsoft.com/office/powerpoint/2010/main" val="1577148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Creating APIs using ISO 20022 components</a:t>
            </a:r>
          </a:p>
        </p:txBody>
      </p:sp>
      <p:sp>
        <p:nvSpPr>
          <p:cNvPr id="6" name="Slide Number Placeholder 5"/>
          <p:cNvSpPr>
            <a:spLocks noGrp="1"/>
          </p:cNvSpPr>
          <p:nvPr>
            <p:ph type="sldNum" sz="quarter" idx="12"/>
          </p:nvPr>
        </p:nvSpPr>
        <p:spPr/>
        <p:txBody>
          <a:bodyPr/>
          <a:lstStyle/>
          <a:p>
            <a:fld id="{79B50895-0E20-4B5B-B26F-36CB34E26C11}" type="slidenum">
              <a:rPr lang="en-US" smtClean="0"/>
              <a:t>‹#›</a:t>
            </a:fld>
            <a:endParaRPr lang="en-US"/>
          </a:p>
        </p:txBody>
      </p:sp>
    </p:spTree>
    <p:extLst>
      <p:ext uri="{BB962C8B-B14F-4D97-AF65-F5344CB8AC3E}">
        <p14:creationId xmlns:p14="http://schemas.microsoft.com/office/powerpoint/2010/main" val="3655467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Creating APIs using ISO 20022 components</a:t>
            </a:r>
          </a:p>
        </p:txBody>
      </p:sp>
      <p:sp>
        <p:nvSpPr>
          <p:cNvPr id="7" name="Slide Number Placeholder 6"/>
          <p:cNvSpPr>
            <a:spLocks noGrp="1"/>
          </p:cNvSpPr>
          <p:nvPr>
            <p:ph type="sldNum" sz="quarter" idx="12"/>
          </p:nvPr>
        </p:nvSpPr>
        <p:spPr/>
        <p:txBody>
          <a:bodyPr/>
          <a:lstStyle/>
          <a:p>
            <a:fld id="{79B50895-0E20-4B5B-B26F-36CB34E26C11}" type="slidenum">
              <a:rPr lang="en-US" smtClean="0"/>
              <a:t>‹#›</a:t>
            </a:fld>
            <a:endParaRPr lang="en-US"/>
          </a:p>
        </p:txBody>
      </p:sp>
    </p:spTree>
    <p:extLst>
      <p:ext uri="{BB962C8B-B14F-4D97-AF65-F5344CB8AC3E}">
        <p14:creationId xmlns:p14="http://schemas.microsoft.com/office/powerpoint/2010/main" val="751446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Creating APIs using ISO 20022 components</a:t>
            </a:r>
          </a:p>
        </p:txBody>
      </p:sp>
      <p:sp>
        <p:nvSpPr>
          <p:cNvPr id="9" name="Slide Number Placeholder 8"/>
          <p:cNvSpPr>
            <a:spLocks noGrp="1"/>
          </p:cNvSpPr>
          <p:nvPr>
            <p:ph type="sldNum" sz="quarter" idx="12"/>
          </p:nvPr>
        </p:nvSpPr>
        <p:spPr/>
        <p:txBody>
          <a:bodyPr/>
          <a:lstStyle/>
          <a:p>
            <a:fld id="{79B50895-0E20-4B5B-B26F-36CB34E26C11}" type="slidenum">
              <a:rPr lang="en-US" smtClean="0"/>
              <a:t>‹#›</a:t>
            </a:fld>
            <a:endParaRPr lang="en-US"/>
          </a:p>
        </p:txBody>
      </p:sp>
    </p:spTree>
    <p:extLst>
      <p:ext uri="{BB962C8B-B14F-4D97-AF65-F5344CB8AC3E}">
        <p14:creationId xmlns:p14="http://schemas.microsoft.com/office/powerpoint/2010/main" val="2099836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Creating APIs using ISO 20022 components</a:t>
            </a:r>
          </a:p>
        </p:txBody>
      </p:sp>
      <p:sp>
        <p:nvSpPr>
          <p:cNvPr id="5" name="Slide Number Placeholder 4"/>
          <p:cNvSpPr>
            <a:spLocks noGrp="1"/>
          </p:cNvSpPr>
          <p:nvPr>
            <p:ph type="sldNum" sz="quarter" idx="12"/>
          </p:nvPr>
        </p:nvSpPr>
        <p:spPr/>
        <p:txBody>
          <a:bodyPr/>
          <a:lstStyle/>
          <a:p>
            <a:fld id="{79B50895-0E20-4B5B-B26F-36CB34E26C11}" type="slidenum">
              <a:rPr lang="en-US" smtClean="0"/>
              <a:t>‹#›</a:t>
            </a:fld>
            <a:endParaRPr lang="en-US"/>
          </a:p>
        </p:txBody>
      </p:sp>
    </p:spTree>
    <p:extLst>
      <p:ext uri="{BB962C8B-B14F-4D97-AF65-F5344CB8AC3E}">
        <p14:creationId xmlns:p14="http://schemas.microsoft.com/office/powerpoint/2010/main" val="2619484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Creating APIs using ISO 20022 components</a:t>
            </a:r>
          </a:p>
        </p:txBody>
      </p:sp>
      <p:sp>
        <p:nvSpPr>
          <p:cNvPr id="4" name="Slide Number Placeholder 3"/>
          <p:cNvSpPr>
            <a:spLocks noGrp="1"/>
          </p:cNvSpPr>
          <p:nvPr>
            <p:ph type="sldNum" sz="quarter" idx="12"/>
          </p:nvPr>
        </p:nvSpPr>
        <p:spPr/>
        <p:txBody>
          <a:bodyPr/>
          <a:lstStyle/>
          <a:p>
            <a:fld id="{79B50895-0E20-4B5B-B26F-36CB34E26C11}" type="slidenum">
              <a:rPr lang="en-US" smtClean="0"/>
              <a:t>‹#›</a:t>
            </a:fld>
            <a:endParaRPr lang="en-US"/>
          </a:p>
        </p:txBody>
      </p:sp>
    </p:spTree>
    <p:extLst>
      <p:ext uri="{BB962C8B-B14F-4D97-AF65-F5344CB8AC3E}">
        <p14:creationId xmlns:p14="http://schemas.microsoft.com/office/powerpoint/2010/main" val="1381643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Creating APIs using ISO 20022 components</a:t>
            </a:r>
          </a:p>
        </p:txBody>
      </p:sp>
      <p:sp>
        <p:nvSpPr>
          <p:cNvPr id="7" name="Slide Number Placeholder 6"/>
          <p:cNvSpPr>
            <a:spLocks noGrp="1"/>
          </p:cNvSpPr>
          <p:nvPr>
            <p:ph type="sldNum" sz="quarter" idx="12"/>
          </p:nvPr>
        </p:nvSpPr>
        <p:spPr/>
        <p:txBody>
          <a:bodyPr/>
          <a:lstStyle/>
          <a:p>
            <a:fld id="{79B50895-0E20-4B5B-B26F-36CB34E26C11}" type="slidenum">
              <a:rPr lang="en-US" smtClean="0"/>
              <a:t>‹#›</a:t>
            </a:fld>
            <a:endParaRPr lang="en-US"/>
          </a:p>
        </p:txBody>
      </p:sp>
    </p:spTree>
    <p:extLst>
      <p:ext uri="{BB962C8B-B14F-4D97-AF65-F5344CB8AC3E}">
        <p14:creationId xmlns:p14="http://schemas.microsoft.com/office/powerpoint/2010/main" val="3511620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Creating APIs using ISO 20022 components</a:t>
            </a:r>
          </a:p>
        </p:txBody>
      </p:sp>
      <p:sp>
        <p:nvSpPr>
          <p:cNvPr id="7" name="Slide Number Placeholder 6"/>
          <p:cNvSpPr>
            <a:spLocks noGrp="1"/>
          </p:cNvSpPr>
          <p:nvPr>
            <p:ph type="sldNum" sz="quarter" idx="12"/>
          </p:nvPr>
        </p:nvSpPr>
        <p:spPr/>
        <p:txBody>
          <a:bodyPr/>
          <a:lstStyle/>
          <a:p>
            <a:fld id="{79B50895-0E20-4B5B-B26F-36CB34E26C11}" type="slidenum">
              <a:rPr lang="en-US" smtClean="0"/>
              <a:t>‹#›</a:t>
            </a:fld>
            <a:endParaRPr lang="en-US"/>
          </a:p>
        </p:txBody>
      </p:sp>
    </p:spTree>
    <p:extLst>
      <p:ext uri="{BB962C8B-B14F-4D97-AF65-F5344CB8AC3E}">
        <p14:creationId xmlns:p14="http://schemas.microsoft.com/office/powerpoint/2010/main" val="884864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Creating APIs using ISO 20022 components</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B50895-0E20-4B5B-B26F-36CB34E26C11}" type="slidenum">
              <a:rPr lang="en-US" smtClean="0"/>
              <a:t>‹#›</a:t>
            </a:fld>
            <a:endParaRPr lang="en-US"/>
          </a:p>
        </p:txBody>
      </p:sp>
    </p:spTree>
    <p:extLst>
      <p:ext uri="{BB962C8B-B14F-4D97-AF65-F5344CB8AC3E}">
        <p14:creationId xmlns:p14="http://schemas.microsoft.com/office/powerpoint/2010/main" val="41046202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sv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iso20022.org/catalogue-messages/additional-content-messages/external-code-sets" TargetMode="Externa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755653" y="2050871"/>
            <a:ext cx="6370090" cy="1924943"/>
          </a:xfrm>
        </p:spPr>
        <p:txBody>
          <a:bodyPr/>
          <a:lstStyle/>
          <a:p>
            <a:r>
              <a:rPr lang="en-GB" dirty="0">
                <a:latin typeface="Arial Nova" panose="020B0504020202020204" pitchFamily="34" charset="0"/>
              </a:rPr>
              <a:t>A guide for API Resource submitters</a:t>
            </a:r>
            <a:br>
              <a:rPr lang="en-GB" dirty="0">
                <a:latin typeface="Arial Nova" panose="020B0504020202020204" pitchFamily="34" charset="0"/>
              </a:rPr>
            </a:br>
            <a:endParaRPr lang="en-GB" b="0" i="1" dirty="0">
              <a:latin typeface="Arial Nova" panose="020B0504020202020204" pitchFamily="34" charset="0"/>
            </a:endParaRPr>
          </a:p>
        </p:txBody>
      </p:sp>
      <p:sp>
        <p:nvSpPr>
          <p:cNvPr id="7" name="Text Placeholder 6"/>
          <p:cNvSpPr>
            <a:spLocks noGrp="1"/>
          </p:cNvSpPr>
          <p:nvPr>
            <p:ph type="body" sz="quarter" idx="13"/>
          </p:nvPr>
        </p:nvSpPr>
        <p:spPr>
          <a:xfrm>
            <a:off x="755652" y="3429000"/>
            <a:ext cx="4815807" cy="672276"/>
          </a:xfrm>
        </p:spPr>
        <p:txBody>
          <a:bodyPr>
            <a:normAutofit/>
          </a:bodyPr>
          <a:lstStyle/>
          <a:p>
            <a:pPr marL="0" indent="0">
              <a:buNone/>
            </a:pPr>
            <a:r>
              <a:rPr lang="en-GB" sz="1800" dirty="0"/>
              <a:t>Written by the ISO 20022 API Resources SEG</a:t>
            </a:r>
          </a:p>
        </p:txBody>
      </p:sp>
      <p:sp>
        <p:nvSpPr>
          <p:cNvPr id="2" name="TextBox 1">
            <a:extLst>
              <a:ext uri="{FF2B5EF4-FFF2-40B4-BE49-F238E27FC236}">
                <a16:creationId xmlns:a16="http://schemas.microsoft.com/office/drawing/2014/main" id="{B8CC0368-2C05-90FA-657F-181086DF8F9F}"/>
              </a:ext>
            </a:extLst>
          </p:cNvPr>
          <p:cNvSpPr txBox="1"/>
          <p:nvPr/>
        </p:nvSpPr>
        <p:spPr>
          <a:xfrm>
            <a:off x="989570" y="5525778"/>
            <a:ext cx="2147777" cy="369332"/>
          </a:xfrm>
          <a:prstGeom prst="rect">
            <a:avLst/>
          </a:prstGeom>
          <a:noFill/>
        </p:spPr>
        <p:txBody>
          <a:bodyPr wrap="square" rtlCol="0">
            <a:spAutoFit/>
          </a:bodyPr>
          <a:lstStyle/>
          <a:p>
            <a:r>
              <a:rPr lang="en-GB" dirty="0">
                <a:solidFill>
                  <a:schemeClr val="bg1"/>
                </a:solidFill>
              </a:rPr>
              <a:t>April 2025</a:t>
            </a:r>
            <a:endParaRPr lang="fr-BE" dirty="0">
              <a:solidFill>
                <a:schemeClr val="bg1"/>
              </a:solidFill>
            </a:endParaRPr>
          </a:p>
        </p:txBody>
      </p:sp>
    </p:spTree>
    <p:extLst>
      <p:ext uri="{BB962C8B-B14F-4D97-AF65-F5344CB8AC3E}">
        <p14:creationId xmlns:p14="http://schemas.microsoft.com/office/powerpoint/2010/main" val="1382367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9D2CF-B662-DCFF-2C75-F45380128ECA}"/>
              </a:ext>
            </a:extLst>
          </p:cNvPr>
          <p:cNvSpPr>
            <a:spLocks noGrp="1"/>
          </p:cNvSpPr>
          <p:nvPr>
            <p:ph type="title"/>
          </p:nvPr>
        </p:nvSpPr>
        <p:spPr>
          <a:xfrm>
            <a:off x="840699" y="687480"/>
            <a:ext cx="5605629" cy="994172"/>
          </a:xfrm>
        </p:spPr>
        <p:txBody>
          <a:bodyPr>
            <a:normAutofit/>
          </a:bodyPr>
          <a:lstStyle/>
          <a:p>
            <a:r>
              <a:rPr lang="en-GB" sz="2400" dirty="0">
                <a:latin typeface="Arial Nova" panose="020B0504020202020204" pitchFamily="34" charset="0"/>
              </a:rPr>
              <a:t>Tips for creating your resources</a:t>
            </a:r>
          </a:p>
        </p:txBody>
      </p:sp>
      <p:sp>
        <p:nvSpPr>
          <p:cNvPr id="3" name="Content Placeholder 2"/>
          <p:cNvSpPr>
            <a:spLocks noGrp="1"/>
          </p:cNvSpPr>
          <p:nvPr>
            <p:ph idx="1"/>
          </p:nvPr>
        </p:nvSpPr>
        <p:spPr>
          <a:xfrm>
            <a:off x="523937" y="1991157"/>
            <a:ext cx="5605630" cy="2875685"/>
          </a:xfrm>
        </p:spPr>
        <p:txBody>
          <a:bodyPr anchor="ctr">
            <a:normAutofit/>
          </a:bodyPr>
          <a:lstStyle/>
          <a:p>
            <a:pPr marL="241852" indent="-241852"/>
            <a:r>
              <a:rPr lang="en-GB" sz="1400" dirty="0">
                <a:latin typeface="Arial Nova" panose="020B0504020202020204" pitchFamily="34" charset="0"/>
              </a:rPr>
              <a:t>API implementers don’t like to read lots of docs – </a:t>
            </a:r>
            <a:r>
              <a:rPr lang="en-GB" sz="1400" b="1" dirty="0">
                <a:latin typeface="Arial Nova" panose="020B0504020202020204" pitchFamily="34" charset="0"/>
              </a:rPr>
              <a:t>the resulting </a:t>
            </a:r>
            <a:r>
              <a:rPr lang="en-GB" sz="1400" b="1" dirty="0" err="1">
                <a:latin typeface="Arial Nova" panose="020B0504020202020204" pitchFamily="34" charset="0"/>
              </a:rPr>
              <a:t>yaml</a:t>
            </a:r>
            <a:r>
              <a:rPr lang="en-GB" sz="1400" b="1" dirty="0">
                <a:latin typeface="Arial Nova" panose="020B0504020202020204" pitchFamily="34" charset="0"/>
              </a:rPr>
              <a:t> and samples should be as evident as possible on their own</a:t>
            </a:r>
            <a:r>
              <a:rPr lang="en-GB" sz="1400" dirty="0">
                <a:latin typeface="Arial Nova" panose="020B0504020202020204" pitchFamily="34" charset="0"/>
              </a:rPr>
              <a:t>. </a:t>
            </a:r>
          </a:p>
          <a:p>
            <a:pPr marL="241852" indent="-241852"/>
            <a:r>
              <a:rPr lang="en-GB" sz="1400" b="1" dirty="0">
                <a:latin typeface="Arial Nova" panose="020B0504020202020204" pitchFamily="34" charset="0"/>
              </a:rPr>
              <a:t>No need to generate xml tags.</a:t>
            </a:r>
          </a:p>
          <a:p>
            <a:pPr marL="241852" indent="-241852"/>
            <a:r>
              <a:rPr lang="en-GB" sz="1400" b="1" dirty="0">
                <a:latin typeface="Arial Nova" panose="020B0504020202020204" pitchFamily="34" charset="0"/>
              </a:rPr>
              <a:t>Copy and paste ISO elements IN THE LEFT PANEL</a:t>
            </a:r>
            <a:br>
              <a:rPr lang="en-GB" sz="1400" dirty="0">
                <a:latin typeface="Arial Nova" panose="020B0504020202020204" pitchFamily="34" charset="0"/>
              </a:rPr>
            </a:br>
            <a:r>
              <a:rPr lang="en-GB" sz="1400" dirty="0">
                <a:latin typeface="Arial Nova" panose="020B0504020202020204" pitchFamily="34" charset="0"/>
              </a:rPr>
              <a:t>It currently doesn’t work between the left and right panel.</a:t>
            </a:r>
          </a:p>
          <a:p>
            <a:pPr marL="0" indent="0">
              <a:buNone/>
              <a:tabLst>
                <a:tab pos="227013" algn="l"/>
              </a:tabLst>
            </a:pPr>
            <a:r>
              <a:rPr lang="en-GB" sz="1400" dirty="0">
                <a:latin typeface="Arial Nova" panose="020B0504020202020204" pitchFamily="34" charset="0"/>
              </a:rPr>
              <a:t>	You can search for ISO elements in the right panel, but the results 	can be too many, hence it is often </a:t>
            </a:r>
            <a:r>
              <a:rPr lang="en-GB" sz="1400" b="1" dirty="0">
                <a:latin typeface="Arial Nova" panose="020B0504020202020204" pitchFamily="34" charset="0"/>
              </a:rPr>
              <a:t>easier to find a similar 	element in a Message</a:t>
            </a:r>
            <a:r>
              <a:rPr lang="en-GB" sz="1400" dirty="0">
                <a:latin typeface="Arial Nova" panose="020B0504020202020204" pitchFamily="34" charset="0"/>
              </a:rPr>
              <a:t> you know and look up its datatype.</a:t>
            </a:r>
            <a:br>
              <a:rPr lang="en-GB" sz="1400" dirty="0"/>
            </a:br>
            <a:endParaRPr lang="en-GB" sz="1400" dirty="0"/>
          </a:p>
          <a:p>
            <a:pPr lvl="1" indent="0">
              <a:buNone/>
            </a:pPr>
            <a:endParaRPr lang="en-GB" sz="1400" dirty="0"/>
          </a:p>
        </p:txBody>
      </p:sp>
      <p:sp>
        <p:nvSpPr>
          <p:cNvPr id="5" name="Footer Placeholder 3"/>
          <p:cNvSpPr>
            <a:spLocks noGrp="1"/>
          </p:cNvSpPr>
          <p:nvPr>
            <p:ph type="ftr" sz="quarter" idx="11"/>
          </p:nvPr>
        </p:nvSpPr>
        <p:spPr>
          <a:xfrm>
            <a:off x="307916" y="6423463"/>
            <a:ext cx="3670627" cy="273844"/>
          </a:xfrm>
        </p:spPr>
        <p:txBody>
          <a:bodyPr>
            <a:normAutofit/>
          </a:bodyPr>
          <a:lstStyle/>
          <a:p>
            <a:pPr algn="l">
              <a:spcAft>
                <a:spcPts val="600"/>
              </a:spcAft>
            </a:pPr>
            <a:r>
              <a:rPr lang="en-US" sz="920">
                <a:solidFill>
                  <a:schemeClr val="tx1">
                    <a:lumMod val="75000"/>
                    <a:lumOff val="25000"/>
                  </a:schemeClr>
                </a:solidFill>
              </a:rPr>
              <a:t>Creating APIs using ISO 20022 components</a:t>
            </a:r>
            <a:endParaRPr lang="en-GB" sz="920">
              <a:solidFill>
                <a:schemeClr val="tx1">
                  <a:lumMod val="75000"/>
                  <a:lumOff val="25000"/>
                </a:schemeClr>
              </a:solidFill>
            </a:endParaRPr>
          </a:p>
        </p:txBody>
      </p:sp>
      <p:sp>
        <p:nvSpPr>
          <p:cNvPr id="20" name="Rectangle 1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Postit Notes with solid fill">
            <a:extLst>
              <a:ext uri="{FF2B5EF4-FFF2-40B4-BE49-F238E27FC236}">
                <a16:creationId xmlns:a16="http://schemas.microsoft.com/office/drawing/2014/main" id="{BD9F2646-84CA-18F7-43F0-0D147C5D536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a:extLst>
              <a:ext uri="{FF2B5EF4-FFF2-40B4-BE49-F238E27FC236}">
                <a16:creationId xmlns:a16="http://schemas.microsoft.com/office/drawing/2014/main" id="{1622D2C4-3DFB-B1C3-A7D0-3C34A156425C}"/>
              </a:ext>
            </a:extLst>
          </p:cNvPr>
          <p:cNvSpPr>
            <a:spLocks noGrp="1"/>
          </p:cNvSpPr>
          <p:nvPr>
            <p:ph type="sldNum" sz="quarter" idx="12"/>
          </p:nvPr>
        </p:nvSpPr>
        <p:spPr>
          <a:xfrm>
            <a:off x="7576075" y="6415760"/>
            <a:ext cx="759278" cy="273844"/>
          </a:xfrm>
        </p:spPr>
        <p:txBody>
          <a:bodyPr>
            <a:normAutofit/>
          </a:bodyPr>
          <a:lstStyle/>
          <a:p>
            <a:pPr>
              <a:spcAft>
                <a:spcPts val="600"/>
              </a:spcAft>
            </a:pPr>
            <a:fld id="{79B50895-0E20-4B5B-B26F-36CB34E26C11}" type="slidenum">
              <a:rPr lang="en-US" sz="920">
                <a:solidFill>
                  <a:srgbClr val="FFFFFF"/>
                </a:solidFill>
              </a:rPr>
              <a:pPr>
                <a:spcAft>
                  <a:spcPts val="600"/>
                </a:spcAft>
              </a:pPr>
              <a:t>10</a:t>
            </a:fld>
            <a:endParaRPr lang="en-US" sz="920">
              <a:solidFill>
                <a:srgbClr val="FFFFFF"/>
              </a:solidFill>
            </a:endParaRPr>
          </a:p>
        </p:txBody>
      </p:sp>
      <p:pic>
        <p:nvPicPr>
          <p:cNvPr id="10" name="Graphic 9" descr="Information outline">
            <a:extLst>
              <a:ext uri="{FF2B5EF4-FFF2-40B4-BE49-F238E27FC236}">
                <a16:creationId xmlns:a16="http://schemas.microsoft.com/office/drawing/2014/main" id="{3AB3109B-FF70-1F12-3DA1-34DD305D827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3937" y="3814430"/>
            <a:ext cx="264042" cy="264042"/>
          </a:xfrm>
          <a:prstGeom prst="rect">
            <a:avLst/>
          </a:prstGeom>
        </p:spPr>
      </p:pic>
    </p:spTree>
    <p:extLst>
      <p:ext uri="{BB962C8B-B14F-4D97-AF65-F5344CB8AC3E}">
        <p14:creationId xmlns:p14="http://schemas.microsoft.com/office/powerpoint/2010/main" val="1430823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40699" y="687480"/>
            <a:ext cx="5605629" cy="994172"/>
          </a:xfrm>
        </p:spPr>
        <p:txBody>
          <a:bodyPr>
            <a:normAutofit/>
          </a:bodyPr>
          <a:lstStyle/>
          <a:p>
            <a:r>
              <a:rPr lang="en-GB" sz="2400" dirty="0">
                <a:latin typeface="Arial Nova" panose="020B0504020202020204" pitchFamily="34" charset="0"/>
              </a:rPr>
              <a:t>Tips on codes</a:t>
            </a:r>
          </a:p>
        </p:txBody>
      </p:sp>
      <p:sp>
        <p:nvSpPr>
          <p:cNvPr id="3" name="Content Placeholder 2"/>
          <p:cNvSpPr>
            <a:spLocks noGrp="1"/>
          </p:cNvSpPr>
          <p:nvPr>
            <p:ph idx="1"/>
          </p:nvPr>
        </p:nvSpPr>
        <p:spPr>
          <a:xfrm>
            <a:off x="361787" y="1542754"/>
            <a:ext cx="5605628" cy="3788227"/>
          </a:xfrm>
        </p:spPr>
        <p:txBody>
          <a:bodyPr anchor="ctr">
            <a:normAutofit/>
          </a:bodyPr>
          <a:lstStyle/>
          <a:p>
            <a:pPr marL="241697" indent="-241697" defTabSz="217885"/>
            <a:r>
              <a:rPr lang="en-GB" sz="1400" dirty="0">
                <a:latin typeface="Arial Nova" panose="020B0504020202020204" pitchFamily="34" charset="0"/>
              </a:rPr>
              <a:t>When you need to find codes, it really helps to </a:t>
            </a:r>
            <a:r>
              <a:rPr lang="en-GB" sz="1400" b="1" dirty="0">
                <a:latin typeface="Arial Nova" panose="020B0504020202020204" pitchFamily="34" charset="0"/>
              </a:rPr>
              <a:t>look at the ISO messages of similar function/business area </a:t>
            </a:r>
            <a:r>
              <a:rPr lang="en-GB" sz="1400" dirty="0">
                <a:latin typeface="Arial Nova" panose="020B0504020202020204" pitchFamily="34" charset="0"/>
              </a:rPr>
              <a:t>to find relevant codes.</a:t>
            </a:r>
            <a:br>
              <a:rPr lang="en-GB" sz="1400" dirty="0">
                <a:latin typeface="Arial Nova" panose="020B0504020202020204" pitchFamily="34" charset="0"/>
              </a:rPr>
            </a:br>
            <a:r>
              <a:rPr lang="en-GB" sz="1400" dirty="0">
                <a:latin typeface="Arial Nova" panose="020B0504020202020204" pitchFamily="34" charset="0"/>
              </a:rPr>
              <a:t>Also look at </a:t>
            </a:r>
            <a:r>
              <a:rPr lang="en-GB" sz="1400" dirty="0">
                <a:latin typeface="Arial Nova" panose="020B0504020202020204" pitchFamily="34" charset="0"/>
                <a:hlinkClick r:id="rId2"/>
              </a:rPr>
              <a:t>https://www.iso20022.org/catalogue-messages/additional-content-messages/external-code-sets</a:t>
            </a:r>
            <a:r>
              <a:rPr lang="en-GB" sz="1400" dirty="0">
                <a:latin typeface="Arial Nova" panose="020B0504020202020204" pitchFamily="34" charset="0"/>
              </a:rPr>
              <a:t> for extra codes that we don’t hardcode in the messages.</a:t>
            </a:r>
          </a:p>
          <a:p>
            <a:pPr marL="241852" indent="-241852"/>
            <a:r>
              <a:rPr lang="en-GB" sz="1400" b="1" dirty="0">
                <a:latin typeface="Arial Nova" panose="020B0504020202020204" pitchFamily="34" charset="0"/>
              </a:rPr>
              <a:t>If your code set is a subset of an existing ISO code set</a:t>
            </a:r>
            <a:r>
              <a:rPr lang="en-GB" sz="1400" dirty="0">
                <a:latin typeface="Arial Nova" panose="020B0504020202020204" pitchFamily="34" charset="0"/>
              </a:rPr>
              <a:t>, then create a new version and select the codes you want.</a:t>
            </a:r>
            <a:br>
              <a:rPr lang="en-GB" sz="1400" dirty="0">
                <a:latin typeface="Arial Nova" panose="020B0504020202020204" pitchFamily="34" charset="0"/>
              </a:rPr>
            </a:br>
            <a:r>
              <a:rPr lang="en-GB" sz="1400" dirty="0">
                <a:latin typeface="Arial Nova" panose="020B0504020202020204" pitchFamily="34" charset="0"/>
              </a:rPr>
              <a:t>Even so, it is well possible that you will need to define new code sets as well, but first do a diligent search.</a:t>
            </a:r>
            <a:br>
              <a:rPr lang="en-GB" sz="1400" dirty="0">
                <a:latin typeface="Arial Nova" panose="020B0504020202020204" pitchFamily="34" charset="0"/>
              </a:rPr>
            </a:br>
            <a:br>
              <a:rPr lang="en-GB" sz="1400" dirty="0">
                <a:latin typeface="Arial Nova" panose="020B0504020202020204" pitchFamily="34" charset="0"/>
              </a:rPr>
            </a:br>
            <a:r>
              <a:rPr lang="en-GB" sz="1400" dirty="0">
                <a:latin typeface="Arial Nova" panose="020B0504020202020204" pitchFamily="34" charset="0"/>
              </a:rPr>
              <a:t>Note: a new code set might need to combine codes from different ISO codes sets. It happens.</a:t>
            </a:r>
          </a:p>
          <a:p>
            <a:endParaRPr lang="en-GB" sz="1400" dirty="0">
              <a:latin typeface="Arial Nova" panose="020B0504020202020204" pitchFamily="34" charset="0"/>
            </a:endParaRPr>
          </a:p>
        </p:txBody>
      </p:sp>
      <p:sp>
        <p:nvSpPr>
          <p:cNvPr id="4" name="Footer Placeholder 3"/>
          <p:cNvSpPr>
            <a:spLocks noGrp="1"/>
          </p:cNvSpPr>
          <p:nvPr>
            <p:ph type="ftr" sz="quarter" idx="11"/>
          </p:nvPr>
        </p:nvSpPr>
        <p:spPr>
          <a:xfrm>
            <a:off x="307916" y="6423463"/>
            <a:ext cx="3670627" cy="273844"/>
          </a:xfrm>
        </p:spPr>
        <p:txBody>
          <a:bodyPr>
            <a:normAutofit/>
          </a:bodyPr>
          <a:lstStyle/>
          <a:p>
            <a:pPr algn="l">
              <a:spcAft>
                <a:spcPts val="600"/>
              </a:spcAft>
            </a:pPr>
            <a:r>
              <a:rPr lang="en-US" sz="920">
                <a:solidFill>
                  <a:schemeClr val="tx1">
                    <a:lumMod val="75000"/>
                    <a:lumOff val="25000"/>
                  </a:schemeClr>
                </a:solidFill>
              </a:rPr>
              <a:t>Creating APIs using ISO 20022 components</a:t>
            </a:r>
            <a:endParaRPr lang="en-GB" sz="920">
              <a:solidFill>
                <a:schemeClr val="tx1">
                  <a:lumMod val="75000"/>
                  <a:lumOff val="25000"/>
                </a:schemeClr>
              </a:solidFill>
            </a:endParaRPr>
          </a:p>
        </p:txBody>
      </p:sp>
      <p:sp>
        <p:nvSpPr>
          <p:cNvPr id="20" name="Rectangle 1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 name="Graphic 9" descr="Postit Notes with solid fill">
            <a:extLst>
              <a:ext uri="{FF2B5EF4-FFF2-40B4-BE49-F238E27FC236}">
                <a16:creationId xmlns:a16="http://schemas.microsoft.com/office/drawing/2014/main" id="{A841E2FE-7FC6-9D88-D5E1-6886E4F5E06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
        <p:nvSpPr>
          <p:cNvPr id="6" name="Slide Number Placeholder 5">
            <a:extLst>
              <a:ext uri="{FF2B5EF4-FFF2-40B4-BE49-F238E27FC236}">
                <a16:creationId xmlns:a16="http://schemas.microsoft.com/office/drawing/2014/main" id="{AE341A04-41D9-F5F9-6E2E-89D33E052CB9}"/>
              </a:ext>
            </a:extLst>
          </p:cNvPr>
          <p:cNvSpPr>
            <a:spLocks noGrp="1"/>
          </p:cNvSpPr>
          <p:nvPr>
            <p:ph type="sldNum" sz="quarter" idx="12"/>
          </p:nvPr>
        </p:nvSpPr>
        <p:spPr>
          <a:xfrm>
            <a:off x="7576075" y="6415760"/>
            <a:ext cx="759278" cy="273844"/>
          </a:xfrm>
        </p:spPr>
        <p:txBody>
          <a:bodyPr>
            <a:normAutofit/>
          </a:bodyPr>
          <a:lstStyle/>
          <a:p>
            <a:pPr>
              <a:spcAft>
                <a:spcPts val="600"/>
              </a:spcAft>
            </a:pPr>
            <a:fld id="{79B50895-0E20-4B5B-B26F-36CB34E26C11}" type="slidenum">
              <a:rPr lang="en-US" sz="920">
                <a:solidFill>
                  <a:srgbClr val="FFFFFF"/>
                </a:solidFill>
              </a:rPr>
              <a:pPr>
                <a:spcAft>
                  <a:spcPts val="600"/>
                </a:spcAft>
              </a:pPr>
              <a:t>11</a:t>
            </a:fld>
            <a:endParaRPr lang="en-US" sz="920">
              <a:solidFill>
                <a:srgbClr val="FFFFFF"/>
              </a:solidFill>
            </a:endParaRPr>
          </a:p>
        </p:txBody>
      </p:sp>
    </p:spTree>
    <p:extLst>
      <p:ext uri="{BB962C8B-B14F-4D97-AF65-F5344CB8AC3E}">
        <p14:creationId xmlns:p14="http://schemas.microsoft.com/office/powerpoint/2010/main" val="2577389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47262" y="1891029"/>
            <a:ext cx="8123448" cy="1924943"/>
          </a:xfrm>
        </p:spPr>
        <p:txBody>
          <a:bodyPr>
            <a:normAutofit/>
          </a:bodyPr>
          <a:lstStyle/>
          <a:p>
            <a:pPr algn="ctr"/>
            <a:r>
              <a:rPr lang="en-GB" dirty="0"/>
              <a:t>Example: </a:t>
            </a:r>
            <a:br>
              <a:rPr lang="en-GB" dirty="0"/>
            </a:br>
            <a:r>
              <a:rPr lang="en-GB" dirty="0"/>
              <a:t>API Resources for serial credit transfer</a:t>
            </a:r>
            <a:br>
              <a:rPr lang="en-GB" dirty="0"/>
            </a:br>
            <a:endParaRPr lang="en-GB" b="0" i="1" dirty="0"/>
          </a:p>
        </p:txBody>
      </p:sp>
    </p:spTree>
    <p:extLst>
      <p:ext uri="{BB962C8B-B14F-4D97-AF65-F5344CB8AC3E}">
        <p14:creationId xmlns:p14="http://schemas.microsoft.com/office/powerpoint/2010/main" val="4130117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solidFill>
                  <a:srgbClr val="009BBB"/>
                </a:solidFill>
              </a:rPr>
              <a:t>Proposed business data resources</a:t>
            </a:r>
            <a:br>
              <a:rPr lang="en-GB" dirty="0">
                <a:solidFill>
                  <a:srgbClr val="009BBB"/>
                </a:solidFill>
              </a:rPr>
            </a:br>
            <a:r>
              <a:rPr lang="en-GB" sz="1015" dirty="0">
                <a:solidFill>
                  <a:srgbClr val="009BBB"/>
                </a:solidFill>
              </a:rPr>
              <a:t>Business data evolving along the transaction lifecycle is grouped depending on the role of the “agent in charge”</a:t>
            </a:r>
            <a:br>
              <a:rPr lang="en-GB" sz="1015" dirty="0">
                <a:solidFill>
                  <a:srgbClr val="009BBB"/>
                </a:solidFill>
              </a:rPr>
            </a:br>
            <a:r>
              <a:rPr lang="en-GB" sz="1015" dirty="0">
                <a:solidFill>
                  <a:srgbClr val="009BBB"/>
                </a:solidFill>
              </a:rPr>
              <a:t>Note that while the exchanged business data is similar to messaging; the API operation of creating, updating, querying resources makes the technical flows different.</a:t>
            </a:r>
          </a:p>
        </p:txBody>
      </p:sp>
      <p:sp>
        <p:nvSpPr>
          <p:cNvPr id="8" name="TextBox 7">
            <a:extLst>
              <a:ext uri="{FF2B5EF4-FFF2-40B4-BE49-F238E27FC236}">
                <a16:creationId xmlns:a16="http://schemas.microsoft.com/office/drawing/2014/main" id="{75C0B366-5AF9-FA48-874B-15A1DF994BB7}"/>
              </a:ext>
            </a:extLst>
          </p:cNvPr>
          <p:cNvSpPr txBox="1"/>
          <p:nvPr/>
        </p:nvSpPr>
        <p:spPr>
          <a:xfrm>
            <a:off x="6837956" y="2784448"/>
            <a:ext cx="574196" cy="222690"/>
          </a:xfrm>
          <a:prstGeom prst="rect">
            <a:avLst/>
          </a:prstGeom>
          <a:noFill/>
        </p:spPr>
        <p:txBody>
          <a:bodyPr wrap="none" rtlCol="0">
            <a:spAutoFit/>
          </a:bodyPr>
          <a:lstStyle/>
          <a:p>
            <a:pPr algn="ctr" defTabSz="773723" eaLnBrk="0" fontAlgn="base" hangingPunct="0">
              <a:spcBef>
                <a:spcPct val="0"/>
              </a:spcBef>
              <a:spcAft>
                <a:spcPct val="0"/>
              </a:spcAft>
              <a:defRPr/>
            </a:pPr>
            <a:r>
              <a:rPr lang="de-DE" sz="847" dirty="0">
                <a:solidFill>
                  <a:srgbClr val="766C62"/>
                </a:solidFill>
                <a:latin typeface="Arial" charset="0"/>
              </a:rPr>
              <a:t>Creditor</a:t>
            </a:r>
          </a:p>
        </p:txBody>
      </p:sp>
      <p:grpSp>
        <p:nvGrpSpPr>
          <p:cNvPr id="9" name="Group 8"/>
          <p:cNvGrpSpPr/>
          <p:nvPr/>
        </p:nvGrpSpPr>
        <p:grpSpPr>
          <a:xfrm>
            <a:off x="6935437" y="2374666"/>
            <a:ext cx="379232" cy="376471"/>
            <a:chOff x="7471170" y="3049029"/>
            <a:chExt cx="448056" cy="444793"/>
          </a:xfrm>
        </p:grpSpPr>
        <p:sp>
          <p:nvSpPr>
            <p:cNvPr id="10" name="Oval 9">
              <a:extLst>
                <a:ext uri="{FF2B5EF4-FFF2-40B4-BE49-F238E27FC236}">
                  <a16:creationId xmlns:a16="http://schemas.microsoft.com/office/drawing/2014/main" id="{EBD906F7-B1B7-2344-BEF5-DD66A31D6411}"/>
                </a:ext>
              </a:extLst>
            </p:cNvPr>
            <p:cNvSpPr/>
            <p:nvPr/>
          </p:nvSpPr>
          <p:spPr>
            <a:xfrm>
              <a:off x="7471170" y="3049029"/>
              <a:ext cx="448056" cy="444793"/>
            </a:xfrm>
            <a:prstGeom prst="ellipse">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73723" eaLnBrk="0" fontAlgn="base" hangingPunct="0">
                <a:spcBef>
                  <a:spcPct val="0"/>
                </a:spcBef>
                <a:spcAft>
                  <a:spcPct val="0"/>
                </a:spcAft>
                <a:defRPr/>
              </a:pPr>
              <a:endParaRPr lang="en-NL" sz="1015" dirty="0">
                <a:solidFill>
                  <a:prstClr val="black"/>
                </a:solidFill>
                <a:latin typeface="Arial"/>
              </a:endParaRPr>
            </a:p>
          </p:txBody>
        </p:sp>
        <p:pic>
          <p:nvPicPr>
            <p:cNvPr id="11" name="Graphic 195">
              <a:extLst>
                <a:ext uri="{FF2B5EF4-FFF2-40B4-BE49-F238E27FC236}">
                  <a16:creationId xmlns:a16="http://schemas.microsoft.com/office/drawing/2014/main" id="{8B04034A-BDF1-6046-821B-05C99EAA00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46382" y="3118464"/>
              <a:ext cx="297633" cy="266461"/>
            </a:xfrm>
            <a:prstGeom prst="rect">
              <a:avLst/>
            </a:prstGeom>
          </p:spPr>
        </p:pic>
      </p:grpSp>
      <p:cxnSp>
        <p:nvCxnSpPr>
          <p:cNvPr id="12" name="Straight Arrow Connector 11"/>
          <p:cNvCxnSpPr>
            <a:cxnSpLocks/>
            <a:stCxn id="34" idx="6"/>
          </p:cNvCxnSpPr>
          <p:nvPr/>
        </p:nvCxnSpPr>
        <p:spPr bwMode="auto">
          <a:xfrm flipV="1">
            <a:off x="6156902" y="2562902"/>
            <a:ext cx="778535" cy="1381"/>
          </a:xfrm>
          <a:prstGeom prst="straightConnector1">
            <a:avLst/>
          </a:prstGeom>
          <a:solidFill>
            <a:schemeClr val="accent1"/>
          </a:solidFill>
          <a:ln w="9525" cap="flat" cmpd="sng" algn="ctr">
            <a:solidFill>
              <a:srgbClr val="88D0C8"/>
            </a:solidFill>
            <a:prstDash val="dash"/>
            <a:round/>
            <a:headEnd type="none" w="med" len="med"/>
            <a:tailEnd type="triangle"/>
          </a:ln>
          <a:effectLst/>
        </p:spPr>
      </p:cxnSp>
      <p:sp>
        <p:nvSpPr>
          <p:cNvPr id="13" name="TextBox 12">
            <a:extLst>
              <a:ext uri="{FF2B5EF4-FFF2-40B4-BE49-F238E27FC236}">
                <a16:creationId xmlns:a16="http://schemas.microsoft.com/office/drawing/2014/main" id="{75C0B366-5AF9-FA48-874B-15A1DF994BB7}"/>
              </a:ext>
            </a:extLst>
          </p:cNvPr>
          <p:cNvSpPr txBox="1"/>
          <p:nvPr/>
        </p:nvSpPr>
        <p:spPr>
          <a:xfrm>
            <a:off x="1079576" y="2784448"/>
            <a:ext cx="513282" cy="222690"/>
          </a:xfrm>
          <a:prstGeom prst="rect">
            <a:avLst/>
          </a:prstGeom>
          <a:noFill/>
        </p:spPr>
        <p:txBody>
          <a:bodyPr wrap="none" rtlCol="0">
            <a:spAutoFit/>
          </a:bodyPr>
          <a:lstStyle/>
          <a:p>
            <a:pPr algn="ctr" defTabSz="773723" eaLnBrk="0" fontAlgn="base" hangingPunct="0">
              <a:spcBef>
                <a:spcPct val="0"/>
              </a:spcBef>
              <a:spcAft>
                <a:spcPct val="0"/>
              </a:spcAft>
              <a:defRPr/>
            </a:pPr>
            <a:r>
              <a:rPr lang="de-DE" sz="847" dirty="0">
                <a:solidFill>
                  <a:srgbClr val="766C62"/>
                </a:solidFill>
                <a:latin typeface="Arial" charset="0"/>
              </a:rPr>
              <a:t>Debtor</a:t>
            </a:r>
          </a:p>
        </p:txBody>
      </p:sp>
      <p:grpSp>
        <p:nvGrpSpPr>
          <p:cNvPr id="14" name="Group 13"/>
          <p:cNvGrpSpPr/>
          <p:nvPr/>
        </p:nvGrpSpPr>
        <p:grpSpPr>
          <a:xfrm>
            <a:off x="1146601" y="2374666"/>
            <a:ext cx="379232" cy="379232"/>
            <a:chOff x="1212067" y="3024168"/>
            <a:chExt cx="448056" cy="448056"/>
          </a:xfrm>
        </p:grpSpPr>
        <p:sp>
          <p:nvSpPr>
            <p:cNvPr id="15" name="Oval 14">
              <a:extLst>
                <a:ext uri="{FF2B5EF4-FFF2-40B4-BE49-F238E27FC236}">
                  <a16:creationId xmlns:a16="http://schemas.microsoft.com/office/drawing/2014/main" id="{EBD906F7-B1B7-2344-BEF5-DD66A31D6411}"/>
                </a:ext>
              </a:extLst>
            </p:cNvPr>
            <p:cNvSpPr/>
            <p:nvPr/>
          </p:nvSpPr>
          <p:spPr>
            <a:xfrm>
              <a:off x="1212067" y="3024168"/>
              <a:ext cx="448056" cy="448056"/>
            </a:xfrm>
            <a:prstGeom prst="ellipse">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73723" eaLnBrk="0" fontAlgn="base" hangingPunct="0">
                <a:spcBef>
                  <a:spcPct val="0"/>
                </a:spcBef>
                <a:spcAft>
                  <a:spcPct val="0"/>
                </a:spcAft>
                <a:defRPr/>
              </a:pPr>
              <a:endParaRPr lang="en-NL" sz="1015" dirty="0">
                <a:solidFill>
                  <a:prstClr val="black"/>
                </a:solidFill>
                <a:latin typeface="Arial"/>
              </a:endParaRPr>
            </a:p>
          </p:txBody>
        </p:sp>
        <p:pic>
          <p:nvPicPr>
            <p:cNvPr id="16" name="Graphic 107">
              <a:extLst>
                <a:ext uri="{FF2B5EF4-FFF2-40B4-BE49-F238E27FC236}">
                  <a16:creationId xmlns:a16="http://schemas.microsoft.com/office/drawing/2014/main" id="{0D35611A-01F0-8F43-8EE5-A05F6EA94CF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297352" y="3124979"/>
              <a:ext cx="277486" cy="246434"/>
            </a:xfrm>
            <a:prstGeom prst="rect">
              <a:avLst/>
            </a:prstGeom>
            <a:ln>
              <a:solidFill>
                <a:schemeClr val="bg1"/>
              </a:solidFill>
            </a:ln>
          </p:spPr>
        </p:pic>
      </p:grpSp>
      <p:cxnSp>
        <p:nvCxnSpPr>
          <p:cNvPr id="17" name="Straight Arrow Connector 16"/>
          <p:cNvCxnSpPr>
            <a:cxnSpLocks/>
            <a:endCxn id="20" idx="2"/>
          </p:cNvCxnSpPr>
          <p:nvPr/>
        </p:nvCxnSpPr>
        <p:spPr bwMode="auto">
          <a:xfrm>
            <a:off x="1525833" y="2564282"/>
            <a:ext cx="778535" cy="0"/>
          </a:xfrm>
          <a:prstGeom prst="straightConnector1">
            <a:avLst/>
          </a:prstGeom>
          <a:solidFill>
            <a:schemeClr val="accent1"/>
          </a:solidFill>
          <a:ln w="9525" cap="flat" cmpd="sng" algn="ctr">
            <a:solidFill>
              <a:srgbClr val="88D0C8"/>
            </a:solidFill>
            <a:prstDash val="dash"/>
            <a:round/>
            <a:headEnd type="none" w="med" len="med"/>
            <a:tailEnd type="triangle"/>
          </a:ln>
          <a:effectLst/>
        </p:spPr>
      </p:cxnSp>
      <p:sp>
        <p:nvSpPr>
          <p:cNvPr id="18" name="TextBox 17">
            <a:extLst>
              <a:ext uri="{FF2B5EF4-FFF2-40B4-BE49-F238E27FC236}">
                <a16:creationId xmlns:a16="http://schemas.microsoft.com/office/drawing/2014/main" id="{75C0B366-5AF9-FA48-874B-15A1DF994BB7}"/>
              </a:ext>
            </a:extLst>
          </p:cNvPr>
          <p:cNvSpPr txBox="1"/>
          <p:nvPr/>
        </p:nvSpPr>
        <p:spPr>
          <a:xfrm>
            <a:off x="2237342" y="2784449"/>
            <a:ext cx="513282" cy="353045"/>
          </a:xfrm>
          <a:prstGeom prst="rect">
            <a:avLst/>
          </a:prstGeom>
          <a:noFill/>
        </p:spPr>
        <p:txBody>
          <a:bodyPr wrap="none" rtlCol="0">
            <a:spAutoFit/>
          </a:bodyPr>
          <a:lstStyle>
            <a:defPPr>
              <a:defRPr lang="en-GB"/>
            </a:defPPr>
            <a:lvl1pPr marL="0" marR="0" lvl="0" indent="0" algn="ctr" defTabSz="914160" latinLnBrk="0">
              <a:lnSpc>
                <a:spcPct val="100000"/>
              </a:lnSpc>
              <a:buClrTx/>
              <a:buSzTx/>
              <a:buFontTx/>
              <a:buNone/>
              <a:tabLst/>
              <a:defRPr kumimoji="0" sz="1000" b="0" i="0" u="none" strike="noStrike" cap="none" spc="0" normalizeH="0" baseline="0">
                <a:ln>
                  <a:noFill/>
                </a:ln>
                <a:solidFill>
                  <a:srgbClr val="766C62"/>
                </a:solidFill>
                <a:effectLst/>
                <a:uLnTx/>
                <a:uFillTx/>
              </a:defRPr>
            </a:lvl1pPr>
          </a:lstStyle>
          <a:p>
            <a:pPr defTabSz="773723" eaLnBrk="0" fontAlgn="base" hangingPunct="0">
              <a:spcBef>
                <a:spcPct val="0"/>
              </a:spcBef>
              <a:spcAft>
                <a:spcPct val="0"/>
              </a:spcAft>
              <a:defRPr/>
            </a:pPr>
            <a:r>
              <a:rPr lang="de-DE" sz="847" dirty="0">
                <a:latin typeface="Arial" charset="0"/>
              </a:rPr>
              <a:t>Debtor</a:t>
            </a:r>
          </a:p>
          <a:p>
            <a:pPr defTabSz="773723" eaLnBrk="0" fontAlgn="base" hangingPunct="0">
              <a:spcBef>
                <a:spcPct val="0"/>
              </a:spcBef>
              <a:spcAft>
                <a:spcPct val="0"/>
              </a:spcAft>
              <a:defRPr/>
            </a:pPr>
            <a:r>
              <a:rPr lang="de-DE" sz="847" dirty="0">
                <a:latin typeface="Arial" charset="0"/>
              </a:rPr>
              <a:t>Agent</a:t>
            </a:r>
          </a:p>
        </p:txBody>
      </p:sp>
      <p:grpSp>
        <p:nvGrpSpPr>
          <p:cNvPr id="19" name="Group 18"/>
          <p:cNvGrpSpPr/>
          <p:nvPr/>
        </p:nvGrpSpPr>
        <p:grpSpPr>
          <a:xfrm>
            <a:off x="2304368" y="2374666"/>
            <a:ext cx="379232" cy="379232"/>
            <a:chOff x="2500144" y="3018967"/>
            <a:chExt cx="448056" cy="448056"/>
          </a:xfrm>
        </p:grpSpPr>
        <p:sp>
          <p:nvSpPr>
            <p:cNvPr id="20" name="Oval 19">
              <a:extLst>
                <a:ext uri="{FF2B5EF4-FFF2-40B4-BE49-F238E27FC236}">
                  <a16:creationId xmlns:a16="http://schemas.microsoft.com/office/drawing/2014/main" id="{942C019F-62A0-CB4E-BA02-BACA9A0140C5}"/>
                </a:ext>
              </a:extLst>
            </p:cNvPr>
            <p:cNvSpPr/>
            <p:nvPr/>
          </p:nvSpPr>
          <p:spPr>
            <a:xfrm>
              <a:off x="2500144" y="3018967"/>
              <a:ext cx="448056" cy="448056"/>
            </a:xfrm>
            <a:prstGeom prst="ellipse">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73723" eaLnBrk="0" fontAlgn="base" hangingPunct="0">
                <a:spcBef>
                  <a:spcPct val="0"/>
                </a:spcBef>
                <a:spcAft>
                  <a:spcPct val="0"/>
                </a:spcAft>
                <a:defRPr/>
              </a:pPr>
              <a:endParaRPr lang="en-NL" sz="1015" dirty="0">
                <a:solidFill>
                  <a:prstClr val="black"/>
                </a:solidFill>
                <a:latin typeface="Arial"/>
              </a:endParaRPr>
            </a:p>
          </p:txBody>
        </p:sp>
        <p:grpSp>
          <p:nvGrpSpPr>
            <p:cNvPr id="21" name="Group 20"/>
            <p:cNvGrpSpPr/>
            <p:nvPr/>
          </p:nvGrpSpPr>
          <p:grpSpPr>
            <a:xfrm>
              <a:off x="2592306" y="3122776"/>
              <a:ext cx="263733" cy="240438"/>
              <a:chOff x="3173686" y="3123069"/>
              <a:chExt cx="263733" cy="240438"/>
            </a:xfrm>
          </p:grpSpPr>
          <p:sp>
            <p:nvSpPr>
              <p:cNvPr id="22" name="Rectangle 21">
                <a:extLst>
                  <a:ext uri="{FF2B5EF4-FFF2-40B4-BE49-F238E27FC236}">
                    <a16:creationId xmlns:a16="http://schemas.microsoft.com/office/drawing/2014/main" id="{18E83003-B35C-8645-9FD6-226149461CD6}"/>
                  </a:ext>
                </a:extLst>
              </p:cNvPr>
              <p:cNvSpPr/>
              <p:nvPr/>
            </p:nvSpPr>
            <p:spPr>
              <a:xfrm flipH="1">
                <a:off x="3207749" y="3205601"/>
                <a:ext cx="195606" cy="126912"/>
              </a:xfrm>
              <a:prstGeom prst="rect">
                <a:avLst/>
              </a:pr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773723" fontAlgn="base">
                  <a:spcBef>
                    <a:spcPct val="0"/>
                  </a:spcBef>
                  <a:spcAft>
                    <a:spcPct val="0"/>
                  </a:spcAft>
                  <a:defRPr/>
                </a:pPr>
                <a:endParaRPr lang="en-US" sz="847" dirty="0">
                  <a:solidFill>
                    <a:prstClr val="black"/>
                  </a:solidFill>
                  <a:latin typeface="Arial"/>
                </a:endParaRPr>
              </a:p>
            </p:txBody>
          </p:sp>
          <p:grpSp>
            <p:nvGrpSpPr>
              <p:cNvPr id="23" name="CustomIcon">
                <a:extLst>
                  <a:ext uri="{FF2B5EF4-FFF2-40B4-BE49-F238E27FC236}">
                    <a16:creationId xmlns:a16="http://schemas.microsoft.com/office/drawing/2014/main" id="{59C03971-99BF-AE42-9D1C-4D3D99D3C1D7}"/>
                  </a:ext>
                </a:extLst>
              </p:cNvPr>
              <p:cNvGrpSpPr/>
              <p:nvPr/>
            </p:nvGrpSpPr>
            <p:grpSpPr>
              <a:xfrm flipH="1">
                <a:off x="3173686" y="3123069"/>
                <a:ext cx="263733" cy="240438"/>
                <a:chOff x="2305368" y="4197098"/>
                <a:chExt cx="609600" cy="609600"/>
              </a:xfrm>
              <a:noFill/>
            </p:grpSpPr>
            <p:sp>
              <p:nvSpPr>
                <p:cNvPr id="24" name="Freeform: Shape 165">
                  <a:extLst>
                    <a:ext uri="{FF2B5EF4-FFF2-40B4-BE49-F238E27FC236}">
                      <a16:creationId xmlns:a16="http://schemas.microsoft.com/office/drawing/2014/main" id="{FE5F10A4-48EC-5A4E-947B-B21CCEE1D188}"/>
                    </a:ext>
                  </a:extLst>
                </p:cNvPr>
                <p:cNvSpPr/>
                <p:nvPr/>
              </p:nvSpPr>
              <p:spPr>
                <a:xfrm>
                  <a:off x="2324418" y="4216148"/>
                  <a:ext cx="571500" cy="190500"/>
                </a:xfrm>
                <a:custGeom>
                  <a:avLst/>
                  <a:gdLst>
                    <a:gd name="connsiteX0" fmla="*/ 0 w 571500"/>
                    <a:gd name="connsiteY0" fmla="*/ 190500 h 190500"/>
                    <a:gd name="connsiteX1" fmla="*/ 571500 w 571500"/>
                    <a:gd name="connsiteY1" fmla="*/ 190500 h 190500"/>
                    <a:gd name="connsiteX2" fmla="*/ 285750 w 571500"/>
                    <a:gd name="connsiteY2" fmla="*/ 0 h 190500"/>
                    <a:gd name="connsiteX3" fmla="*/ 0 w 571500"/>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571500" h="190500">
                      <a:moveTo>
                        <a:pt x="0" y="190500"/>
                      </a:moveTo>
                      <a:lnTo>
                        <a:pt x="571500" y="190500"/>
                      </a:lnTo>
                      <a:lnTo>
                        <a:pt x="285750" y="0"/>
                      </a:lnTo>
                      <a:lnTo>
                        <a:pt x="0" y="190500"/>
                      </a:lnTo>
                      <a:close/>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25" name="Freeform: Shape 166">
                  <a:extLst>
                    <a:ext uri="{FF2B5EF4-FFF2-40B4-BE49-F238E27FC236}">
                      <a16:creationId xmlns:a16="http://schemas.microsoft.com/office/drawing/2014/main" id="{45C109D9-041B-0F47-903E-6F73D6950A02}"/>
                    </a:ext>
                  </a:extLst>
                </p:cNvPr>
                <p:cNvSpPr/>
                <p:nvPr/>
              </p:nvSpPr>
              <p:spPr>
                <a:xfrm>
                  <a:off x="23839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26" name="Freeform: Shape 167">
                  <a:extLst>
                    <a:ext uri="{FF2B5EF4-FFF2-40B4-BE49-F238E27FC236}">
                      <a16:creationId xmlns:a16="http://schemas.microsoft.com/office/drawing/2014/main" id="{EA52C45E-763A-7044-A96D-043326B7A620}"/>
                    </a:ext>
                  </a:extLst>
                </p:cNvPr>
                <p:cNvSpPr/>
                <p:nvPr/>
              </p:nvSpPr>
              <p:spPr>
                <a:xfrm>
                  <a:off x="24553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27" name="Freeform: Shape 168">
                  <a:extLst>
                    <a:ext uri="{FF2B5EF4-FFF2-40B4-BE49-F238E27FC236}">
                      <a16:creationId xmlns:a16="http://schemas.microsoft.com/office/drawing/2014/main" id="{B1C75159-4EC1-DF48-BD9B-5375361A0B41}"/>
                    </a:ext>
                  </a:extLst>
                </p:cNvPr>
                <p:cNvSpPr/>
                <p:nvPr/>
              </p:nvSpPr>
              <p:spPr>
                <a:xfrm>
                  <a:off x="25744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28" name="Freeform: Shape 169">
                  <a:extLst>
                    <a:ext uri="{FF2B5EF4-FFF2-40B4-BE49-F238E27FC236}">
                      <a16:creationId xmlns:a16="http://schemas.microsoft.com/office/drawing/2014/main" id="{4DE1D056-9A61-1E47-8EE5-90E0CDA1F0DF}"/>
                    </a:ext>
                  </a:extLst>
                </p:cNvPr>
                <p:cNvSpPr/>
                <p:nvPr/>
              </p:nvSpPr>
              <p:spPr>
                <a:xfrm>
                  <a:off x="26458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29" name="Freeform: Shape 170">
                  <a:extLst>
                    <a:ext uri="{FF2B5EF4-FFF2-40B4-BE49-F238E27FC236}">
                      <a16:creationId xmlns:a16="http://schemas.microsoft.com/office/drawing/2014/main" id="{81711F5E-BBB9-7D44-BB0C-4201C502D544}"/>
                    </a:ext>
                  </a:extLst>
                </p:cNvPr>
                <p:cNvSpPr/>
                <p:nvPr/>
              </p:nvSpPr>
              <p:spPr>
                <a:xfrm>
                  <a:off x="27649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30" name="Freeform: Shape 171">
                  <a:extLst>
                    <a:ext uri="{FF2B5EF4-FFF2-40B4-BE49-F238E27FC236}">
                      <a16:creationId xmlns:a16="http://schemas.microsoft.com/office/drawing/2014/main" id="{64A51361-F55C-E845-A22E-3DCEBE0DF37D}"/>
                    </a:ext>
                  </a:extLst>
                </p:cNvPr>
                <p:cNvSpPr/>
                <p:nvPr/>
              </p:nvSpPr>
              <p:spPr>
                <a:xfrm>
                  <a:off x="28363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31" name="Freeform: Shape 172">
                  <a:extLst>
                    <a:ext uri="{FF2B5EF4-FFF2-40B4-BE49-F238E27FC236}">
                      <a16:creationId xmlns:a16="http://schemas.microsoft.com/office/drawing/2014/main" id="{21D4D2BC-AB8C-1047-937E-309439DFEEAB}"/>
                    </a:ext>
                  </a:extLst>
                </p:cNvPr>
                <p:cNvSpPr/>
                <p:nvPr/>
              </p:nvSpPr>
              <p:spPr>
                <a:xfrm>
                  <a:off x="2324418" y="4728117"/>
                  <a:ext cx="571500" cy="57150"/>
                </a:xfrm>
                <a:custGeom>
                  <a:avLst/>
                  <a:gdLst>
                    <a:gd name="connsiteX0" fmla="*/ 0 w 571500"/>
                    <a:gd name="connsiteY0" fmla="*/ 0 h 57150"/>
                    <a:gd name="connsiteX1" fmla="*/ 571500 w 571500"/>
                    <a:gd name="connsiteY1" fmla="*/ 0 h 57150"/>
                    <a:gd name="connsiteX2" fmla="*/ 571500 w 571500"/>
                    <a:gd name="connsiteY2" fmla="*/ 59531 h 57150"/>
                    <a:gd name="connsiteX3" fmla="*/ 0 w 571500"/>
                    <a:gd name="connsiteY3" fmla="*/ 59531 h 57150"/>
                  </a:gdLst>
                  <a:ahLst/>
                  <a:cxnLst>
                    <a:cxn ang="0">
                      <a:pos x="connsiteX0" y="connsiteY0"/>
                    </a:cxn>
                    <a:cxn ang="0">
                      <a:pos x="connsiteX1" y="connsiteY1"/>
                    </a:cxn>
                    <a:cxn ang="0">
                      <a:pos x="connsiteX2" y="connsiteY2"/>
                    </a:cxn>
                    <a:cxn ang="0">
                      <a:pos x="connsiteX3" y="connsiteY3"/>
                    </a:cxn>
                  </a:cxnLst>
                  <a:rect l="l" t="t" r="r" b="b"/>
                  <a:pathLst>
                    <a:path w="571500" h="57150">
                      <a:moveTo>
                        <a:pt x="0" y="0"/>
                      </a:moveTo>
                      <a:lnTo>
                        <a:pt x="571500" y="0"/>
                      </a:lnTo>
                      <a:lnTo>
                        <a:pt x="571500" y="59531"/>
                      </a:lnTo>
                      <a:lnTo>
                        <a:pt x="0" y="59531"/>
                      </a:lnTo>
                      <a:close/>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grpSp>
        </p:grpSp>
      </p:grpSp>
      <p:sp>
        <p:nvSpPr>
          <p:cNvPr id="32" name="TextBox 31">
            <a:extLst>
              <a:ext uri="{FF2B5EF4-FFF2-40B4-BE49-F238E27FC236}">
                <a16:creationId xmlns:a16="http://schemas.microsoft.com/office/drawing/2014/main" id="{15BA57C0-1741-B944-AA21-2B1791DABBBC}"/>
              </a:ext>
            </a:extLst>
          </p:cNvPr>
          <p:cNvSpPr txBox="1"/>
          <p:nvPr/>
        </p:nvSpPr>
        <p:spPr>
          <a:xfrm>
            <a:off x="5674552" y="2784449"/>
            <a:ext cx="604653" cy="353045"/>
          </a:xfrm>
          <a:prstGeom prst="rect">
            <a:avLst/>
          </a:prstGeom>
          <a:noFill/>
        </p:spPr>
        <p:txBody>
          <a:bodyPr wrap="none" rtlCol="0">
            <a:spAutoFit/>
          </a:bodyPr>
          <a:lstStyle>
            <a:defPPr>
              <a:defRPr lang="en-GB"/>
            </a:defPPr>
            <a:lvl1pPr marL="0" marR="0" lvl="0" indent="0" algn="ctr" defTabSz="914160" latinLnBrk="0">
              <a:lnSpc>
                <a:spcPct val="100000"/>
              </a:lnSpc>
              <a:buClrTx/>
              <a:buSzTx/>
              <a:buFontTx/>
              <a:buNone/>
              <a:tabLst/>
              <a:defRPr kumimoji="0" sz="1000" b="0" i="0" u="none" strike="noStrike" cap="none" spc="0" normalizeH="0" baseline="0">
                <a:ln>
                  <a:noFill/>
                </a:ln>
                <a:solidFill>
                  <a:srgbClr val="766C62"/>
                </a:solidFill>
                <a:effectLst/>
                <a:uLnTx/>
                <a:uFillTx/>
              </a:defRPr>
            </a:lvl1pPr>
          </a:lstStyle>
          <a:p>
            <a:pPr defTabSz="773723" eaLnBrk="0" fontAlgn="base" hangingPunct="0">
              <a:spcBef>
                <a:spcPct val="0"/>
              </a:spcBef>
              <a:spcAft>
                <a:spcPct val="0"/>
              </a:spcAft>
              <a:defRPr/>
            </a:pPr>
            <a:r>
              <a:rPr lang="de-DE" sz="847" dirty="0">
                <a:latin typeface="Arial" charset="0"/>
              </a:rPr>
              <a:t>Creditor </a:t>
            </a:r>
          </a:p>
          <a:p>
            <a:pPr defTabSz="773723" eaLnBrk="0" fontAlgn="base" hangingPunct="0">
              <a:spcBef>
                <a:spcPct val="0"/>
              </a:spcBef>
              <a:spcAft>
                <a:spcPct val="0"/>
              </a:spcAft>
              <a:defRPr/>
            </a:pPr>
            <a:r>
              <a:rPr lang="de-DE" sz="847" dirty="0">
                <a:latin typeface="Arial" charset="0"/>
              </a:rPr>
              <a:t>Agent</a:t>
            </a:r>
          </a:p>
        </p:txBody>
      </p:sp>
      <p:grpSp>
        <p:nvGrpSpPr>
          <p:cNvPr id="33" name="Group 32"/>
          <p:cNvGrpSpPr/>
          <p:nvPr/>
        </p:nvGrpSpPr>
        <p:grpSpPr>
          <a:xfrm>
            <a:off x="5777671" y="2374666"/>
            <a:ext cx="379232" cy="379232"/>
            <a:chOff x="6207206" y="3043210"/>
            <a:chExt cx="448056" cy="448056"/>
          </a:xfrm>
        </p:grpSpPr>
        <p:sp>
          <p:nvSpPr>
            <p:cNvPr id="34" name="Oval 33">
              <a:extLst>
                <a:ext uri="{FF2B5EF4-FFF2-40B4-BE49-F238E27FC236}">
                  <a16:creationId xmlns:a16="http://schemas.microsoft.com/office/drawing/2014/main" id="{942C019F-62A0-CB4E-BA02-BACA9A0140C5}"/>
                </a:ext>
              </a:extLst>
            </p:cNvPr>
            <p:cNvSpPr/>
            <p:nvPr/>
          </p:nvSpPr>
          <p:spPr>
            <a:xfrm>
              <a:off x="6207206" y="3043210"/>
              <a:ext cx="448056" cy="448056"/>
            </a:xfrm>
            <a:prstGeom prst="ellipse">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73723" eaLnBrk="0" fontAlgn="base" hangingPunct="0">
                <a:spcBef>
                  <a:spcPct val="0"/>
                </a:spcBef>
                <a:spcAft>
                  <a:spcPct val="0"/>
                </a:spcAft>
                <a:defRPr/>
              </a:pPr>
              <a:endParaRPr lang="en-NL" sz="1015" dirty="0">
                <a:solidFill>
                  <a:prstClr val="black"/>
                </a:solidFill>
                <a:latin typeface="Arial"/>
              </a:endParaRPr>
            </a:p>
          </p:txBody>
        </p:sp>
        <p:grpSp>
          <p:nvGrpSpPr>
            <p:cNvPr id="35" name="Group 34">
              <a:extLst>
                <a:ext uri="{FF2B5EF4-FFF2-40B4-BE49-F238E27FC236}">
                  <a16:creationId xmlns:a16="http://schemas.microsoft.com/office/drawing/2014/main" id="{6CC57129-482C-3647-8B09-4C628C818DA3}"/>
                </a:ext>
              </a:extLst>
            </p:cNvPr>
            <p:cNvGrpSpPr/>
            <p:nvPr/>
          </p:nvGrpSpPr>
          <p:grpSpPr>
            <a:xfrm>
              <a:off x="6299368" y="3147019"/>
              <a:ext cx="263733" cy="240438"/>
              <a:chOff x="2860988" y="4150955"/>
              <a:chExt cx="458002" cy="458002"/>
            </a:xfrm>
          </p:grpSpPr>
          <p:sp>
            <p:nvSpPr>
              <p:cNvPr id="36" name="Rectangle 35">
                <a:extLst>
                  <a:ext uri="{FF2B5EF4-FFF2-40B4-BE49-F238E27FC236}">
                    <a16:creationId xmlns:a16="http://schemas.microsoft.com/office/drawing/2014/main" id="{18E83003-B35C-8645-9FD6-226149461CD6}"/>
                  </a:ext>
                </a:extLst>
              </p:cNvPr>
              <p:cNvSpPr/>
              <p:nvPr/>
            </p:nvSpPr>
            <p:spPr>
              <a:xfrm flipH="1">
                <a:off x="2920259" y="4308167"/>
                <a:ext cx="339692" cy="241751"/>
              </a:xfrm>
              <a:prstGeom prst="rect">
                <a:avLst/>
              </a:pr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773723" fontAlgn="base">
                  <a:spcBef>
                    <a:spcPct val="0"/>
                  </a:spcBef>
                  <a:spcAft>
                    <a:spcPct val="0"/>
                  </a:spcAft>
                  <a:defRPr/>
                </a:pPr>
                <a:endParaRPr lang="en-US" sz="847" dirty="0">
                  <a:solidFill>
                    <a:prstClr val="black"/>
                  </a:solidFill>
                  <a:latin typeface="Arial"/>
                </a:endParaRPr>
              </a:p>
            </p:txBody>
          </p:sp>
          <p:grpSp>
            <p:nvGrpSpPr>
              <p:cNvPr id="37" name="CustomIcon">
                <a:extLst>
                  <a:ext uri="{FF2B5EF4-FFF2-40B4-BE49-F238E27FC236}">
                    <a16:creationId xmlns:a16="http://schemas.microsoft.com/office/drawing/2014/main" id="{59C03971-99BF-AE42-9D1C-4D3D99D3C1D7}"/>
                  </a:ext>
                </a:extLst>
              </p:cNvPr>
              <p:cNvGrpSpPr/>
              <p:nvPr/>
            </p:nvGrpSpPr>
            <p:grpSpPr>
              <a:xfrm flipH="1">
                <a:off x="2860988" y="4150955"/>
                <a:ext cx="458002" cy="458002"/>
                <a:chOff x="2305368" y="4197098"/>
                <a:chExt cx="609600" cy="609600"/>
              </a:xfrm>
              <a:noFill/>
            </p:grpSpPr>
            <p:sp>
              <p:nvSpPr>
                <p:cNvPr id="38" name="Freeform: Shape 165">
                  <a:extLst>
                    <a:ext uri="{FF2B5EF4-FFF2-40B4-BE49-F238E27FC236}">
                      <a16:creationId xmlns:a16="http://schemas.microsoft.com/office/drawing/2014/main" id="{FE5F10A4-48EC-5A4E-947B-B21CCEE1D188}"/>
                    </a:ext>
                  </a:extLst>
                </p:cNvPr>
                <p:cNvSpPr/>
                <p:nvPr/>
              </p:nvSpPr>
              <p:spPr>
                <a:xfrm>
                  <a:off x="2324418" y="4216148"/>
                  <a:ext cx="571500" cy="190500"/>
                </a:xfrm>
                <a:custGeom>
                  <a:avLst/>
                  <a:gdLst>
                    <a:gd name="connsiteX0" fmla="*/ 0 w 571500"/>
                    <a:gd name="connsiteY0" fmla="*/ 190500 h 190500"/>
                    <a:gd name="connsiteX1" fmla="*/ 571500 w 571500"/>
                    <a:gd name="connsiteY1" fmla="*/ 190500 h 190500"/>
                    <a:gd name="connsiteX2" fmla="*/ 285750 w 571500"/>
                    <a:gd name="connsiteY2" fmla="*/ 0 h 190500"/>
                    <a:gd name="connsiteX3" fmla="*/ 0 w 571500"/>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571500" h="190500">
                      <a:moveTo>
                        <a:pt x="0" y="190500"/>
                      </a:moveTo>
                      <a:lnTo>
                        <a:pt x="571500" y="190500"/>
                      </a:lnTo>
                      <a:lnTo>
                        <a:pt x="285750" y="0"/>
                      </a:lnTo>
                      <a:lnTo>
                        <a:pt x="0" y="190500"/>
                      </a:lnTo>
                      <a:close/>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39" name="Freeform: Shape 166">
                  <a:extLst>
                    <a:ext uri="{FF2B5EF4-FFF2-40B4-BE49-F238E27FC236}">
                      <a16:creationId xmlns:a16="http://schemas.microsoft.com/office/drawing/2014/main" id="{45C109D9-041B-0F47-903E-6F73D6950A02}"/>
                    </a:ext>
                  </a:extLst>
                </p:cNvPr>
                <p:cNvSpPr/>
                <p:nvPr/>
              </p:nvSpPr>
              <p:spPr>
                <a:xfrm>
                  <a:off x="23839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40" name="Freeform: Shape 167">
                  <a:extLst>
                    <a:ext uri="{FF2B5EF4-FFF2-40B4-BE49-F238E27FC236}">
                      <a16:creationId xmlns:a16="http://schemas.microsoft.com/office/drawing/2014/main" id="{EA52C45E-763A-7044-A96D-043326B7A620}"/>
                    </a:ext>
                  </a:extLst>
                </p:cNvPr>
                <p:cNvSpPr/>
                <p:nvPr/>
              </p:nvSpPr>
              <p:spPr>
                <a:xfrm>
                  <a:off x="24553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41" name="Freeform: Shape 168">
                  <a:extLst>
                    <a:ext uri="{FF2B5EF4-FFF2-40B4-BE49-F238E27FC236}">
                      <a16:creationId xmlns:a16="http://schemas.microsoft.com/office/drawing/2014/main" id="{B1C75159-4EC1-DF48-BD9B-5375361A0B41}"/>
                    </a:ext>
                  </a:extLst>
                </p:cNvPr>
                <p:cNvSpPr/>
                <p:nvPr/>
              </p:nvSpPr>
              <p:spPr>
                <a:xfrm>
                  <a:off x="25744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42" name="Freeform: Shape 169">
                  <a:extLst>
                    <a:ext uri="{FF2B5EF4-FFF2-40B4-BE49-F238E27FC236}">
                      <a16:creationId xmlns:a16="http://schemas.microsoft.com/office/drawing/2014/main" id="{4DE1D056-9A61-1E47-8EE5-90E0CDA1F0DF}"/>
                    </a:ext>
                  </a:extLst>
                </p:cNvPr>
                <p:cNvSpPr/>
                <p:nvPr/>
              </p:nvSpPr>
              <p:spPr>
                <a:xfrm>
                  <a:off x="26458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43" name="Freeform: Shape 170">
                  <a:extLst>
                    <a:ext uri="{FF2B5EF4-FFF2-40B4-BE49-F238E27FC236}">
                      <a16:creationId xmlns:a16="http://schemas.microsoft.com/office/drawing/2014/main" id="{81711F5E-BBB9-7D44-BB0C-4201C502D544}"/>
                    </a:ext>
                  </a:extLst>
                </p:cNvPr>
                <p:cNvSpPr/>
                <p:nvPr/>
              </p:nvSpPr>
              <p:spPr>
                <a:xfrm>
                  <a:off x="27649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44" name="Freeform: Shape 171">
                  <a:extLst>
                    <a:ext uri="{FF2B5EF4-FFF2-40B4-BE49-F238E27FC236}">
                      <a16:creationId xmlns:a16="http://schemas.microsoft.com/office/drawing/2014/main" id="{64A51361-F55C-E845-A22E-3DCEBE0DF37D}"/>
                    </a:ext>
                  </a:extLst>
                </p:cNvPr>
                <p:cNvSpPr/>
                <p:nvPr/>
              </p:nvSpPr>
              <p:spPr>
                <a:xfrm>
                  <a:off x="28363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45" name="Freeform: Shape 172">
                  <a:extLst>
                    <a:ext uri="{FF2B5EF4-FFF2-40B4-BE49-F238E27FC236}">
                      <a16:creationId xmlns:a16="http://schemas.microsoft.com/office/drawing/2014/main" id="{21D4D2BC-AB8C-1047-937E-309439DFEEAB}"/>
                    </a:ext>
                  </a:extLst>
                </p:cNvPr>
                <p:cNvSpPr/>
                <p:nvPr/>
              </p:nvSpPr>
              <p:spPr>
                <a:xfrm>
                  <a:off x="2324418" y="4728117"/>
                  <a:ext cx="571500" cy="57150"/>
                </a:xfrm>
                <a:custGeom>
                  <a:avLst/>
                  <a:gdLst>
                    <a:gd name="connsiteX0" fmla="*/ 0 w 571500"/>
                    <a:gd name="connsiteY0" fmla="*/ 0 h 57150"/>
                    <a:gd name="connsiteX1" fmla="*/ 571500 w 571500"/>
                    <a:gd name="connsiteY1" fmla="*/ 0 h 57150"/>
                    <a:gd name="connsiteX2" fmla="*/ 571500 w 571500"/>
                    <a:gd name="connsiteY2" fmla="*/ 59531 h 57150"/>
                    <a:gd name="connsiteX3" fmla="*/ 0 w 571500"/>
                    <a:gd name="connsiteY3" fmla="*/ 59531 h 57150"/>
                  </a:gdLst>
                  <a:ahLst/>
                  <a:cxnLst>
                    <a:cxn ang="0">
                      <a:pos x="connsiteX0" y="connsiteY0"/>
                    </a:cxn>
                    <a:cxn ang="0">
                      <a:pos x="connsiteX1" y="connsiteY1"/>
                    </a:cxn>
                    <a:cxn ang="0">
                      <a:pos x="connsiteX2" y="connsiteY2"/>
                    </a:cxn>
                    <a:cxn ang="0">
                      <a:pos x="connsiteX3" y="connsiteY3"/>
                    </a:cxn>
                  </a:cxnLst>
                  <a:rect l="l" t="t" r="r" b="b"/>
                  <a:pathLst>
                    <a:path w="571500" h="57150">
                      <a:moveTo>
                        <a:pt x="0" y="0"/>
                      </a:moveTo>
                      <a:lnTo>
                        <a:pt x="571500" y="0"/>
                      </a:lnTo>
                      <a:lnTo>
                        <a:pt x="571500" y="59531"/>
                      </a:lnTo>
                      <a:lnTo>
                        <a:pt x="0" y="59531"/>
                      </a:lnTo>
                      <a:close/>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grpSp>
        </p:grpSp>
      </p:grpSp>
      <p:grpSp>
        <p:nvGrpSpPr>
          <p:cNvPr id="46" name="Group 45"/>
          <p:cNvGrpSpPr/>
          <p:nvPr/>
        </p:nvGrpSpPr>
        <p:grpSpPr>
          <a:xfrm>
            <a:off x="3462136" y="2374666"/>
            <a:ext cx="379232" cy="379232"/>
            <a:chOff x="3926317" y="3043210"/>
            <a:chExt cx="448056" cy="448056"/>
          </a:xfrm>
        </p:grpSpPr>
        <p:sp>
          <p:nvSpPr>
            <p:cNvPr id="47" name="Oval 46">
              <a:extLst>
                <a:ext uri="{FF2B5EF4-FFF2-40B4-BE49-F238E27FC236}">
                  <a16:creationId xmlns:a16="http://schemas.microsoft.com/office/drawing/2014/main" id="{942C019F-62A0-CB4E-BA02-BACA9A0140C5}"/>
                </a:ext>
              </a:extLst>
            </p:cNvPr>
            <p:cNvSpPr/>
            <p:nvPr/>
          </p:nvSpPr>
          <p:spPr>
            <a:xfrm>
              <a:off x="3926317" y="3043210"/>
              <a:ext cx="448056" cy="448056"/>
            </a:xfrm>
            <a:prstGeom prst="ellipse">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73723" eaLnBrk="0" fontAlgn="base" hangingPunct="0">
                <a:spcBef>
                  <a:spcPct val="0"/>
                </a:spcBef>
                <a:spcAft>
                  <a:spcPct val="0"/>
                </a:spcAft>
                <a:defRPr/>
              </a:pPr>
              <a:endParaRPr lang="en-NL" sz="1015" dirty="0">
                <a:solidFill>
                  <a:prstClr val="black"/>
                </a:solidFill>
                <a:latin typeface="Arial"/>
              </a:endParaRPr>
            </a:p>
          </p:txBody>
        </p:sp>
        <p:grpSp>
          <p:nvGrpSpPr>
            <p:cNvPr id="48" name="Group 47">
              <a:extLst>
                <a:ext uri="{FF2B5EF4-FFF2-40B4-BE49-F238E27FC236}">
                  <a16:creationId xmlns:a16="http://schemas.microsoft.com/office/drawing/2014/main" id="{6CC57129-482C-3647-8B09-4C628C818DA3}"/>
                </a:ext>
              </a:extLst>
            </p:cNvPr>
            <p:cNvGrpSpPr/>
            <p:nvPr/>
          </p:nvGrpSpPr>
          <p:grpSpPr>
            <a:xfrm>
              <a:off x="4018479" y="3147019"/>
              <a:ext cx="263733" cy="240438"/>
              <a:chOff x="2860988" y="4150955"/>
              <a:chExt cx="458002" cy="458002"/>
            </a:xfrm>
          </p:grpSpPr>
          <p:sp>
            <p:nvSpPr>
              <p:cNvPr id="49" name="Rectangle 48">
                <a:extLst>
                  <a:ext uri="{FF2B5EF4-FFF2-40B4-BE49-F238E27FC236}">
                    <a16:creationId xmlns:a16="http://schemas.microsoft.com/office/drawing/2014/main" id="{18E83003-B35C-8645-9FD6-226149461CD6}"/>
                  </a:ext>
                </a:extLst>
              </p:cNvPr>
              <p:cNvSpPr/>
              <p:nvPr/>
            </p:nvSpPr>
            <p:spPr>
              <a:xfrm flipH="1">
                <a:off x="2920259" y="4308167"/>
                <a:ext cx="339692" cy="241751"/>
              </a:xfrm>
              <a:prstGeom prst="rect">
                <a:avLst/>
              </a:pr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773723" fontAlgn="base">
                  <a:spcBef>
                    <a:spcPct val="0"/>
                  </a:spcBef>
                  <a:spcAft>
                    <a:spcPct val="0"/>
                  </a:spcAft>
                  <a:defRPr/>
                </a:pPr>
                <a:endParaRPr lang="en-US" sz="847" dirty="0">
                  <a:solidFill>
                    <a:prstClr val="black"/>
                  </a:solidFill>
                  <a:latin typeface="Arial"/>
                </a:endParaRPr>
              </a:p>
            </p:txBody>
          </p:sp>
          <p:grpSp>
            <p:nvGrpSpPr>
              <p:cNvPr id="50" name="CustomIcon">
                <a:extLst>
                  <a:ext uri="{FF2B5EF4-FFF2-40B4-BE49-F238E27FC236}">
                    <a16:creationId xmlns:a16="http://schemas.microsoft.com/office/drawing/2014/main" id="{59C03971-99BF-AE42-9D1C-4D3D99D3C1D7}"/>
                  </a:ext>
                </a:extLst>
              </p:cNvPr>
              <p:cNvGrpSpPr/>
              <p:nvPr/>
            </p:nvGrpSpPr>
            <p:grpSpPr>
              <a:xfrm flipH="1">
                <a:off x="2860988" y="4150955"/>
                <a:ext cx="458002" cy="458002"/>
                <a:chOff x="2305368" y="4197098"/>
                <a:chExt cx="609600" cy="609600"/>
              </a:xfrm>
              <a:noFill/>
            </p:grpSpPr>
            <p:sp>
              <p:nvSpPr>
                <p:cNvPr id="51" name="Freeform: Shape 165">
                  <a:extLst>
                    <a:ext uri="{FF2B5EF4-FFF2-40B4-BE49-F238E27FC236}">
                      <a16:creationId xmlns:a16="http://schemas.microsoft.com/office/drawing/2014/main" id="{FE5F10A4-48EC-5A4E-947B-B21CCEE1D188}"/>
                    </a:ext>
                  </a:extLst>
                </p:cNvPr>
                <p:cNvSpPr/>
                <p:nvPr/>
              </p:nvSpPr>
              <p:spPr>
                <a:xfrm>
                  <a:off x="2324418" y="4216148"/>
                  <a:ext cx="571500" cy="190500"/>
                </a:xfrm>
                <a:custGeom>
                  <a:avLst/>
                  <a:gdLst>
                    <a:gd name="connsiteX0" fmla="*/ 0 w 571500"/>
                    <a:gd name="connsiteY0" fmla="*/ 190500 h 190500"/>
                    <a:gd name="connsiteX1" fmla="*/ 571500 w 571500"/>
                    <a:gd name="connsiteY1" fmla="*/ 190500 h 190500"/>
                    <a:gd name="connsiteX2" fmla="*/ 285750 w 571500"/>
                    <a:gd name="connsiteY2" fmla="*/ 0 h 190500"/>
                    <a:gd name="connsiteX3" fmla="*/ 0 w 571500"/>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571500" h="190500">
                      <a:moveTo>
                        <a:pt x="0" y="190500"/>
                      </a:moveTo>
                      <a:lnTo>
                        <a:pt x="571500" y="190500"/>
                      </a:lnTo>
                      <a:lnTo>
                        <a:pt x="285750" y="0"/>
                      </a:lnTo>
                      <a:lnTo>
                        <a:pt x="0" y="190500"/>
                      </a:lnTo>
                      <a:close/>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52" name="Freeform: Shape 166">
                  <a:extLst>
                    <a:ext uri="{FF2B5EF4-FFF2-40B4-BE49-F238E27FC236}">
                      <a16:creationId xmlns:a16="http://schemas.microsoft.com/office/drawing/2014/main" id="{45C109D9-041B-0F47-903E-6F73D6950A02}"/>
                    </a:ext>
                  </a:extLst>
                </p:cNvPr>
                <p:cNvSpPr/>
                <p:nvPr/>
              </p:nvSpPr>
              <p:spPr>
                <a:xfrm>
                  <a:off x="23839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53" name="Freeform: Shape 167">
                  <a:extLst>
                    <a:ext uri="{FF2B5EF4-FFF2-40B4-BE49-F238E27FC236}">
                      <a16:creationId xmlns:a16="http://schemas.microsoft.com/office/drawing/2014/main" id="{EA52C45E-763A-7044-A96D-043326B7A620}"/>
                    </a:ext>
                  </a:extLst>
                </p:cNvPr>
                <p:cNvSpPr/>
                <p:nvPr/>
              </p:nvSpPr>
              <p:spPr>
                <a:xfrm>
                  <a:off x="24553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54" name="Freeform: Shape 168">
                  <a:extLst>
                    <a:ext uri="{FF2B5EF4-FFF2-40B4-BE49-F238E27FC236}">
                      <a16:creationId xmlns:a16="http://schemas.microsoft.com/office/drawing/2014/main" id="{B1C75159-4EC1-DF48-BD9B-5375361A0B41}"/>
                    </a:ext>
                  </a:extLst>
                </p:cNvPr>
                <p:cNvSpPr/>
                <p:nvPr/>
              </p:nvSpPr>
              <p:spPr>
                <a:xfrm>
                  <a:off x="25744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55" name="Freeform: Shape 169">
                  <a:extLst>
                    <a:ext uri="{FF2B5EF4-FFF2-40B4-BE49-F238E27FC236}">
                      <a16:creationId xmlns:a16="http://schemas.microsoft.com/office/drawing/2014/main" id="{4DE1D056-9A61-1E47-8EE5-90E0CDA1F0DF}"/>
                    </a:ext>
                  </a:extLst>
                </p:cNvPr>
                <p:cNvSpPr/>
                <p:nvPr/>
              </p:nvSpPr>
              <p:spPr>
                <a:xfrm>
                  <a:off x="26458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56" name="Freeform: Shape 170">
                  <a:extLst>
                    <a:ext uri="{FF2B5EF4-FFF2-40B4-BE49-F238E27FC236}">
                      <a16:creationId xmlns:a16="http://schemas.microsoft.com/office/drawing/2014/main" id="{81711F5E-BBB9-7D44-BB0C-4201C502D544}"/>
                    </a:ext>
                  </a:extLst>
                </p:cNvPr>
                <p:cNvSpPr/>
                <p:nvPr/>
              </p:nvSpPr>
              <p:spPr>
                <a:xfrm>
                  <a:off x="27649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57" name="Freeform: Shape 171">
                  <a:extLst>
                    <a:ext uri="{FF2B5EF4-FFF2-40B4-BE49-F238E27FC236}">
                      <a16:creationId xmlns:a16="http://schemas.microsoft.com/office/drawing/2014/main" id="{64A51361-F55C-E845-A22E-3DCEBE0DF37D}"/>
                    </a:ext>
                  </a:extLst>
                </p:cNvPr>
                <p:cNvSpPr/>
                <p:nvPr/>
              </p:nvSpPr>
              <p:spPr>
                <a:xfrm>
                  <a:off x="28363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58" name="Freeform: Shape 172">
                  <a:extLst>
                    <a:ext uri="{FF2B5EF4-FFF2-40B4-BE49-F238E27FC236}">
                      <a16:creationId xmlns:a16="http://schemas.microsoft.com/office/drawing/2014/main" id="{21D4D2BC-AB8C-1047-937E-309439DFEEAB}"/>
                    </a:ext>
                  </a:extLst>
                </p:cNvPr>
                <p:cNvSpPr/>
                <p:nvPr/>
              </p:nvSpPr>
              <p:spPr>
                <a:xfrm>
                  <a:off x="2324418" y="4728117"/>
                  <a:ext cx="571500" cy="57150"/>
                </a:xfrm>
                <a:custGeom>
                  <a:avLst/>
                  <a:gdLst>
                    <a:gd name="connsiteX0" fmla="*/ 0 w 571500"/>
                    <a:gd name="connsiteY0" fmla="*/ 0 h 57150"/>
                    <a:gd name="connsiteX1" fmla="*/ 571500 w 571500"/>
                    <a:gd name="connsiteY1" fmla="*/ 0 h 57150"/>
                    <a:gd name="connsiteX2" fmla="*/ 571500 w 571500"/>
                    <a:gd name="connsiteY2" fmla="*/ 59531 h 57150"/>
                    <a:gd name="connsiteX3" fmla="*/ 0 w 571500"/>
                    <a:gd name="connsiteY3" fmla="*/ 59531 h 57150"/>
                  </a:gdLst>
                  <a:ahLst/>
                  <a:cxnLst>
                    <a:cxn ang="0">
                      <a:pos x="connsiteX0" y="connsiteY0"/>
                    </a:cxn>
                    <a:cxn ang="0">
                      <a:pos x="connsiteX1" y="connsiteY1"/>
                    </a:cxn>
                    <a:cxn ang="0">
                      <a:pos x="connsiteX2" y="connsiteY2"/>
                    </a:cxn>
                    <a:cxn ang="0">
                      <a:pos x="connsiteX3" y="connsiteY3"/>
                    </a:cxn>
                  </a:cxnLst>
                  <a:rect l="l" t="t" r="r" b="b"/>
                  <a:pathLst>
                    <a:path w="571500" h="57150">
                      <a:moveTo>
                        <a:pt x="0" y="0"/>
                      </a:moveTo>
                      <a:lnTo>
                        <a:pt x="571500" y="0"/>
                      </a:lnTo>
                      <a:lnTo>
                        <a:pt x="571500" y="59531"/>
                      </a:lnTo>
                      <a:lnTo>
                        <a:pt x="0" y="59531"/>
                      </a:lnTo>
                      <a:close/>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grpSp>
        </p:grpSp>
      </p:grpSp>
      <p:sp>
        <p:nvSpPr>
          <p:cNvPr id="59" name="TextBox 58">
            <a:extLst>
              <a:ext uri="{FF2B5EF4-FFF2-40B4-BE49-F238E27FC236}">
                <a16:creationId xmlns:a16="http://schemas.microsoft.com/office/drawing/2014/main" id="{15BA57C0-1741-B944-AA21-2B1791DABBBC}"/>
              </a:ext>
            </a:extLst>
          </p:cNvPr>
          <p:cNvSpPr txBox="1"/>
          <p:nvPr/>
        </p:nvSpPr>
        <p:spPr>
          <a:xfrm>
            <a:off x="3255648" y="2784449"/>
            <a:ext cx="792205" cy="353045"/>
          </a:xfrm>
          <a:prstGeom prst="rect">
            <a:avLst/>
          </a:prstGeom>
          <a:noFill/>
        </p:spPr>
        <p:txBody>
          <a:bodyPr wrap="none" rtlCol="0">
            <a:spAutoFit/>
          </a:bodyPr>
          <a:lstStyle/>
          <a:p>
            <a:pPr algn="ctr" defTabSz="773723" eaLnBrk="0" fontAlgn="base" hangingPunct="0">
              <a:spcBef>
                <a:spcPct val="0"/>
              </a:spcBef>
              <a:spcAft>
                <a:spcPct val="0"/>
              </a:spcAft>
              <a:defRPr/>
            </a:pPr>
            <a:r>
              <a:rPr lang="de-DE" sz="847" dirty="0">
                <a:solidFill>
                  <a:srgbClr val="766C62"/>
                </a:solidFill>
                <a:latin typeface="Arial" charset="0"/>
              </a:rPr>
              <a:t>Intermediary</a:t>
            </a:r>
          </a:p>
          <a:p>
            <a:pPr algn="ctr" defTabSz="773723" eaLnBrk="0" fontAlgn="base" hangingPunct="0">
              <a:spcBef>
                <a:spcPct val="0"/>
              </a:spcBef>
              <a:spcAft>
                <a:spcPct val="0"/>
              </a:spcAft>
              <a:defRPr/>
            </a:pPr>
            <a:r>
              <a:rPr lang="de-DE" sz="847" dirty="0">
                <a:solidFill>
                  <a:srgbClr val="766C62"/>
                </a:solidFill>
                <a:latin typeface="Arial" charset="0"/>
              </a:rPr>
              <a:t>Agent 1</a:t>
            </a:r>
          </a:p>
        </p:txBody>
      </p:sp>
      <p:grpSp>
        <p:nvGrpSpPr>
          <p:cNvPr id="62" name="Group 61"/>
          <p:cNvGrpSpPr/>
          <p:nvPr/>
        </p:nvGrpSpPr>
        <p:grpSpPr>
          <a:xfrm>
            <a:off x="4619903" y="2371904"/>
            <a:ext cx="379232" cy="379232"/>
            <a:chOff x="3926317" y="3043210"/>
            <a:chExt cx="448056" cy="448056"/>
          </a:xfrm>
        </p:grpSpPr>
        <p:sp>
          <p:nvSpPr>
            <p:cNvPr id="63" name="Oval 62">
              <a:extLst>
                <a:ext uri="{FF2B5EF4-FFF2-40B4-BE49-F238E27FC236}">
                  <a16:creationId xmlns:a16="http://schemas.microsoft.com/office/drawing/2014/main" id="{942C019F-62A0-CB4E-BA02-BACA9A0140C5}"/>
                </a:ext>
              </a:extLst>
            </p:cNvPr>
            <p:cNvSpPr/>
            <p:nvPr/>
          </p:nvSpPr>
          <p:spPr>
            <a:xfrm>
              <a:off x="3926317" y="3043210"/>
              <a:ext cx="448056" cy="448056"/>
            </a:xfrm>
            <a:prstGeom prst="ellipse">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73723" eaLnBrk="0" fontAlgn="base" hangingPunct="0">
                <a:spcBef>
                  <a:spcPct val="0"/>
                </a:spcBef>
                <a:spcAft>
                  <a:spcPct val="0"/>
                </a:spcAft>
                <a:defRPr/>
              </a:pPr>
              <a:endParaRPr lang="en-NL" sz="1015" dirty="0">
                <a:solidFill>
                  <a:prstClr val="black"/>
                </a:solidFill>
                <a:latin typeface="Arial"/>
              </a:endParaRPr>
            </a:p>
          </p:txBody>
        </p:sp>
        <p:grpSp>
          <p:nvGrpSpPr>
            <p:cNvPr id="64" name="Group 63">
              <a:extLst>
                <a:ext uri="{FF2B5EF4-FFF2-40B4-BE49-F238E27FC236}">
                  <a16:creationId xmlns:a16="http://schemas.microsoft.com/office/drawing/2014/main" id="{6CC57129-482C-3647-8B09-4C628C818DA3}"/>
                </a:ext>
              </a:extLst>
            </p:cNvPr>
            <p:cNvGrpSpPr/>
            <p:nvPr/>
          </p:nvGrpSpPr>
          <p:grpSpPr>
            <a:xfrm>
              <a:off x="4018479" y="3147019"/>
              <a:ext cx="263733" cy="240438"/>
              <a:chOff x="2860988" y="4150955"/>
              <a:chExt cx="458002" cy="458002"/>
            </a:xfrm>
          </p:grpSpPr>
          <p:sp>
            <p:nvSpPr>
              <p:cNvPr id="65" name="Rectangle 64">
                <a:extLst>
                  <a:ext uri="{FF2B5EF4-FFF2-40B4-BE49-F238E27FC236}">
                    <a16:creationId xmlns:a16="http://schemas.microsoft.com/office/drawing/2014/main" id="{18E83003-B35C-8645-9FD6-226149461CD6}"/>
                  </a:ext>
                </a:extLst>
              </p:cNvPr>
              <p:cNvSpPr/>
              <p:nvPr/>
            </p:nvSpPr>
            <p:spPr>
              <a:xfrm flipH="1">
                <a:off x="2920259" y="4308167"/>
                <a:ext cx="339692" cy="241751"/>
              </a:xfrm>
              <a:prstGeom prst="rect">
                <a:avLst/>
              </a:pr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773723" fontAlgn="base">
                  <a:spcBef>
                    <a:spcPct val="0"/>
                  </a:spcBef>
                  <a:spcAft>
                    <a:spcPct val="0"/>
                  </a:spcAft>
                  <a:defRPr/>
                </a:pPr>
                <a:endParaRPr lang="en-US" sz="847" dirty="0">
                  <a:solidFill>
                    <a:prstClr val="black"/>
                  </a:solidFill>
                  <a:latin typeface="Arial"/>
                </a:endParaRPr>
              </a:p>
            </p:txBody>
          </p:sp>
          <p:grpSp>
            <p:nvGrpSpPr>
              <p:cNvPr id="66" name="CustomIcon">
                <a:extLst>
                  <a:ext uri="{FF2B5EF4-FFF2-40B4-BE49-F238E27FC236}">
                    <a16:creationId xmlns:a16="http://schemas.microsoft.com/office/drawing/2014/main" id="{59C03971-99BF-AE42-9D1C-4D3D99D3C1D7}"/>
                  </a:ext>
                </a:extLst>
              </p:cNvPr>
              <p:cNvGrpSpPr/>
              <p:nvPr/>
            </p:nvGrpSpPr>
            <p:grpSpPr>
              <a:xfrm flipH="1">
                <a:off x="2860988" y="4150955"/>
                <a:ext cx="458002" cy="458002"/>
                <a:chOff x="2305368" y="4197098"/>
                <a:chExt cx="609600" cy="609600"/>
              </a:xfrm>
              <a:noFill/>
            </p:grpSpPr>
            <p:sp>
              <p:nvSpPr>
                <p:cNvPr id="67" name="Freeform: Shape 165">
                  <a:extLst>
                    <a:ext uri="{FF2B5EF4-FFF2-40B4-BE49-F238E27FC236}">
                      <a16:creationId xmlns:a16="http://schemas.microsoft.com/office/drawing/2014/main" id="{FE5F10A4-48EC-5A4E-947B-B21CCEE1D188}"/>
                    </a:ext>
                  </a:extLst>
                </p:cNvPr>
                <p:cNvSpPr/>
                <p:nvPr/>
              </p:nvSpPr>
              <p:spPr>
                <a:xfrm>
                  <a:off x="2324418" y="4216148"/>
                  <a:ext cx="571500" cy="190500"/>
                </a:xfrm>
                <a:custGeom>
                  <a:avLst/>
                  <a:gdLst>
                    <a:gd name="connsiteX0" fmla="*/ 0 w 571500"/>
                    <a:gd name="connsiteY0" fmla="*/ 190500 h 190500"/>
                    <a:gd name="connsiteX1" fmla="*/ 571500 w 571500"/>
                    <a:gd name="connsiteY1" fmla="*/ 190500 h 190500"/>
                    <a:gd name="connsiteX2" fmla="*/ 285750 w 571500"/>
                    <a:gd name="connsiteY2" fmla="*/ 0 h 190500"/>
                    <a:gd name="connsiteX3" fmla="*/ 0 w 571500"/>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571500" h="190500">
                      <a:moveTo>
                        <a:pt x="0" y="190500"/>
                      </a:moveTo>
                      <a:lnTo>
                        <a:pt x="571500" y="190500"/>
                      </a:lnTo>
                      <a:lnTo>
                        <a:pt x="285750" y="0"/>
                      </a:lnTo>
                      <a:lnTo>
                        <a:pt x="0" y="190500"/>
                      </a:lnTo>
                      <a:close/>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68" name="Freeform: Shape 166">
                  <a:extLst>
                    <a:ext uri="{FF2B5EF4-FFF2-40B4-BE49-F238E27FC236}">
                      <a16:creationId xmlns:a16="http://schemas.microsoft.com/office/drawing/2014/main" id="{45C109D9-041B-0F47-903E-6F73D6950A02}"/>
                    </a:ext>
                  </a:extLst>
                </p:cNvPr>
                <p:cNvSpPr/>
                <p:nvPr/>
              </p:nvSpPr>
              <p:spPr>
                <a:xfrm>
                  <a:off x="23839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69" name="Freeform: Shape 167">
                  <a:extLst>
                    <a:ext uri="{FF2B5EF4-FFF2-40B4-BE49-F238E27FC236}">
                      <a16:creationId xmlns:a16="http://schemas.microsoft.com/office/drawing/2014/main" id="{EA52C45E-763A-7044-A96D-043326B7A620}"/>
                    </a:ext>
                  </a:extLst>
                </p:cNvPr>
                <p:cNvSpPr/>
                <p:nvPr/>
              </p:nvSpPr>
              <p:spPr>
                <a:xfrm>
                  <a:off x="24553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70" name="Freeform: Shape 168">
                  <a:extLst>
                    <a:ext uri="{FF2B5EF4-FFF2-40B4-BE49-F238E27FC236}">
                      <a16:creationId xmlns:a16="http://schemas.microsoft.com/office/drawing/2014/main" id="{B1C75159-4EC1-DF48-BD9B-5375361A0B41}"/>
                    </a:ext>
                  </a:extLst>
                </p:cNvPr>
                <p:cNvSpPr/>
                <p:nvPr/>
              </p:nvSpPr>
              <p:spPr>
                <a:xfrm>
                  <a:off x="25744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71" name="Freeform: Shape 169">
                  <a:extLst>
                    <a:ext uri="{FF2B5EF4-FFF2-40B4-BE49-F238E27FC236}">
                      <a16:creationId xmlns:a16="http://schemas.microsoft.com/office/drawing/2014/main" id="{4DE1D056-9A61-1E47-8EE5-90E0CDA1F0DF}"/>
                    </a:ext>
                  </a:extLst>
                </p:cNvPr>
                <p:cNvSpPr/>
                <p:nvPr/>
              </p:nvSpPr>
              <p:spPr>
                <a:xfrm>
                  <a:off x="26458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72" name="Freeform: Shape 170">
                  <a:extLst>
                    <a:ext uri="{FF2B5EF4-FFF2-40B4-BE49-F238E27FC236}">
                      <a16:creationId xmlns:a16="http://schemas.microsoft.com/office/drawing/2014/main" id="{81711F5E-BBB9-7D44-BB0C-4201C502D544}"/>
                    </a:ext>
                  </a:extLst>
                </p:cNvPr>
                <p:cNvSpPr/>
                <p:nvPr/>
              </p:nvSpPr>
              <p:spPr>
                <a:xfrm>
                  <a:off x="2764949" y="4406648"/>
                  <a:ext cx="9525" cy="314325"/>
                </a:xfrm>
                <a:custGeom>
                  <a:avLst/>
                  <a:gdLst>
                    <a:gd name="connsiteX0" fmla="*/ 0 w 0"/>
                    <a:gd name="connsiteY0" fmla="*/ 321469 h 314325"/>
                    <a:gd name="connsiteX1" fmla="*/ 0 w 0"/>
                    <a:gd name="connsiteY1" fmla="*/ 160782 h 314325"/>
                    <a:gd name="connsiteX2" fmla="*/ 0 w 0"/>
                    <a:gd name="connsiteY2" fmla="*/ 0 h 314325"/>
                  </a:gdLst>
                  <a:ahLst/>
                  <a:cxnLst>
                    <a:cxn ang="0">
                      <a:pos x="connsiteX0" y="connsiteY0"/>
                    </a:cxn>
                    <a:cxn ang="0">
                      <a:pos x="connsiteX1" y="connsiteY1"/>
                    </a:cxn>
                    <a:cxn ang="0">
                      <a:pos x="connsiteX2" y="connsiteY2"/>
                    </a:cxn>
                  </a:cxnLst>
                  <a:rect l="l" t="t" r="r" b="b"/>
                  <a:pathLst>
                    <a:path h="314325">
                      <a:moveTo>
                        <a:pt x="0" y="321469"/>
                      </a:moveTo>
                      <a:lnTo>
                        <a:pt x="0" y="160782"/>
                      </a:lnTo>
                      <a:lnTo>
                        <a:pt x="0" y="0"/>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73" name="Freeform: Shape 171">
                  <a:extLst>
                    <a:ext uri="{FF2B5EF4-FFF2-40B4-BE49-F238E27FC236}">
                      <a16:creationId xmlns:a16="http://schemas.microsoft.com/office/drawing/2014/main" id="{64A51361-F55C-E845-A22E-3DCEBE0DF37D}"/>
                    </a:ext>
                  </a:extLst>
                </p:cNvPr>
                <p:cNvSpPr/>
                <p:nvPr/>
              </p:nvSpPr>
              <p:spPr>
                <a:xfrm>
                  <a:off x="2836387" y="4406648"/>
                  <a:ext cx="9525" cy="314325"/>
                </a:xfrm>
                <a:custGeom>
                  <a:avLst/>
                  <a:gdLst>
                    <a:gd name="connsiteX0" fmla="*/ 0 w 0"/>
                    <a:gd name="connsiteY0" fmla="*/ 0 h 314325"/>
                    <a:gd name="connsiteX1" fmla="*/ 0 w 0"/>
                    <a:gd name="connsiteY1" fmla="*/ 160782 h 314325"/>
                    <a:gd name="connsiteX2" fmla="*/ 0 w 0"/>
                    <a:gd name="connsiteY2" fmla="*/ 321469 h 314325"/>
                  </a:gdLst>
                  <a:ahLst/>
                  <a:cxnLst>
                    <a:cxn ang="0">
                      <a:pos x="connsiteX0" y="connsiteY0"/>
                    </a:cxn>
                    <a:cxn ang="0">
                      <a:pos x="connsiteX1" y="connsiteY1"/>
                    </a:cxn>
                    <a:cxn ang="0">
                      <a:pos x="connsiteX2" y="connsiteY2"/>
                    </a:cxn>
                  </a:cxnLst>
                  <a:rect l="l" t="t" r="r" b="b"/>
                  <a:pathLst>
                    <a:path h="314325">
                      <a:moveTo>
                        <a:pt x="0" y="0"/>
                      </a:moveTo>
                      <a:lnTo>
                        <a:pt x="0" y="160782"/>
                      </a:lnTo>
                      <a:lnTo>
                        <a:pt x="0" y="321469"/>
                      </a:lnTo>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sp>
              <p:nvSpPr>
                <p:cNvPr id="74" name="Freeform: Shape 172">
                  <a:extLst>
                    <a:ext uri="{FF2B5EF4-FFF2-40B4-BE49-F238E27FC236}">
                      <a16:creationId xmlns:a16="http://schemas.microsoft.com/office/drawing/2014/main" id="{21D4D2BC-AB8C-1047-937E-309439DFEEAB}"/>
                    </a:ext>
                  </a:extLst>
                </p:cNvPr>
                <p:cNvSpPr/>
                <p:nvPr/>
              </p:nvSpPr>
              <p:spPr>
                <a:xfrm>
                  <a:off x="2324418" y="4728117"/>
                  <a:ext cx="571500" cy="57150"/>
                </a:xfrm>
                <a:custGeom>
                  <a:avLst/>
                  <a:gdLst>
                    <a:gd name="connsiteX0" fmla="*/ 0 w 571500"/>
                    <a:gd name="connsiteY0" fmla="*/ 0 h 57150"/>
                    <a:gd name="connsiteX1" fmla="*/ 571500 w 571500"/>
                    <a:gd name="connsiteY1" fmla="*/ 0 h 57150"/>
                    <a:gd name="connsiteX2" fmla="*/ 571500 w 571500"/>
                    <a:gd name="connsiteY2" fmla="*/ 59531 h 57150"/>
                    <a:gd name="connsiteX3" fmla="*/ 0 w 571500"/>
                    <a:gd name="connsiteY3" fmla="*/ 59531 h 57150"/>
                  </a:gdLst>
                  <a:ahLst/>
                  <a:cxnLst>
                    <a:cxn ang="0">
                      <a:pos x="connsiteX0" y="connsiteY0"/>
                    </a:cxn>
                    <a:cxn ang="0">
                      <a:pos x="connsiteX1" y="connsiteY1"/>
                    </a:cxn>
                    <a:cxn ang="0">
                      <a:pos x="connsiteX2" y="connsiteY2"/>
                    </a:cxn>
                    <a:cxn ang="0">
                      <a:pos x="connsiteX3" y="connsiteY3"/>
                    </a:cxn>
                  </a:cxnLst>
                  <a:rect l="l" t="t" r="r" b="b"/>
                  <a:pathLst>
                    <a:path w="571500" h="57150">
                      <a:moveTo>
                        <a:pt x="0" y="0"/>
                      </a:moveTo>
                      <a:lnTo>
                        <a:pt x="571500" y="0"/>
                      </a:lnTo>
                      <a:lnTo>
                        <a:pt x="571500" y="59531"/>
                      </a:lnTo>
                      <a:lnTo>
                        <a:pt x="0" y="59531"/>
                      </a:lnTo>
                      <a:close/>
                    </a:path>
                  </a:pathLst>
                </a:custGeom>
                <a:ln w="1905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defTabSz="773723" fontAlgn="base">
                    <a:spcBef>
                      <a:spcPct val="0"/>
                    </a:spcBef>
                    <a:spcAft>
                      <a:spcPct val="0"/>
                    </a:spcAft>
                    <a:defRPr/>
                  </a:pPr>
                  <a:endParaRPr lang="en-US" sz="847" dirty="0">
                    <a:solidFill>
                      <a:prstClr val="black"/>
                    </a:solidFill>
                    <a:latin typeface="Arial" charset="0"/>
                  </a:endParaRPr>
                </a:p>
              </p:txBody>
            </p:sp>
          </p:grpSp>
        </p:grpSp>
      </p:grpSp>
      <p:sp>
        <p:nvSpPr>
          <p:cNvPr id="75" name="TextBox 74">
            <a:extLst>
              <a:ext uri="{FF2B5EF4-FFF2-40B4-BE49-F238E27FC236}">
                <a16:creationId xmlns:a16="http://schemas.microsoft.com/office/drawing/2014/main" id="{15BA57C0-1741-B944-AA21-2B1791DABBBC}"/>
              </a:ext>
            </a:extLst>
          </p:cNvPr>
          <p:cNvSpPr txBox="1"/>
          <p:nvPr/>
        </p:nvSpPr>
        <p:spPr>
          <a:xfrm>
            <a:off x="4423591" y="2784449"/>
            <a:ext cx="792205" cy="353045"/>
          </a:xfrm>
          <a:prstGeom prst="rect">
            <a:avLst/>
          </a:prstGeom>
          <a:noFill/>
        </p:spPr>
        <p:txBody>
          <a:bodyPr wrap="none" rtlCol="0">
            <a:spAutoFit/>
          </a:bodyPr>
          <a:lstStyle/>
          <a:p>
            <a:pPr algn="ctr" defTabSz="773723" eaLnBrk="0" fontAlgn="base" hangingPunct="0">
              <a:spcBef>
                <a:spcPct val="0"/>
              </a:spcBef>
              <a:spcAft>
                <a:spcPct val="0"/>
              </a:spcAft>
              <a:defRPr/>
            </a:pPr>
            <a:r>
              <a:rPr lang="de-DE" sz="847" dirty="0">
                <a:solidFill>
                  <a:srgbClr val="766C62"/>
                </a:solidFill>
                <a:latin typeface="Arial" charset="0"/>
              </a:rPr>
              <a:t>Intermediary</a:t>
            </a:r>
          </a:p>
          <a:p>
            <a:pPr algn="ctr" defTabSz="773723" eaLnBrk="0" fontAlgn="base" hangingPunct="0">
              <a:spcBef>
                <a:spcPct val="0"/>
              </a:spcBef>
              <a:spcAft>
                <a:spcPct val="0"/>
              </a:spcAft>
              <a:defRPr/>
            </a:pPr>
            <a:r>
              <a:rPr lang="de-DE" sz="847" dirty="0">
                <a:solidFill>
                  <a:srgbClr val="766C62"/>
                </a:solidFill>
                <a:latin typeface="Arial" charset="0"/>
              </a:rPr>
              <a:t>Agent 2</a:t>
            </a:r>
          </a:p>
        </p:txBody>
      </p:sp>
      <p:cxnSp>
        <p:nvCxnSpPr>
          <p:cNvPr id="76" name="Straight Arrow Connector 75"/>
          <p:cNvCxnSpPr>
            <a:stCxn id="20" idx="6"/>
            <a:endCxn id="47" idx="2"/>
          </p:cNvCxnSpPr>
          <p:nvPr/>
        </p:nvCxnSpPr>
        <p:spPr bwMode="auto">
          <a:xfrm>
            <a:off x="2683600" y="2564282"/>
            <a:ext cx="778535" cy="0"/>
          </a:xfrm>
          <a:prstGeom prst="straightConnector1">
            <a:avLst/>
          </a:prstGeom>
          <a:solidFill>
            <a:schemeClr val="accent1"/>
          </a:solidFill>
          <a:ln w="9525" cap="flat" cmpd="sng" algn="ctr">
            <a:solidFill>
              <a:srgbClr val="009BBB"/>
            </a:solidFill>
            <a:prstDash val="solid"/>
            <a:round/>
            <a:headEnd type="none" w="med" len="med"/>
            <a:tailEnd type="triangle"/>
          </a:ln>
          <a:effectLst/>
        </p:spPr>
      </p:cxnSp>
      <p:cxnSp>
        <p:nvCxnSpPr>
          <p:cNvPr id="79" name="Straight Arrow Connector 78"/>
          <p:cNvCxnSpPr>
            <a:stCxn id="47" idx="6"/>
            <a:endCxn id="63" idx="2"/>
          </p:cNvCxnSpPr>
          <p:nvPr/>
        </p:nvCxnSpPr>
        <p:spPr bwMode="auto">
          <a:xfrm flipV="1">
            <a:off x="3841369" y="2561520"/>
            <a:ext cx="778535" cy="2762"/>
          </a:xfrm>
          <a:prstGeom prst="straightConnector1">
            <a:avLst/>
          </a:prstGeom>
          <a:solidFill>
            <a:schemeClr val="accent1"/>
          </a:solidFill>
          <a:ln w="9525" cap="flat" cmpd="sng" algn="ctr">
            <a:solidFill>
              <a:srgbClr val="009BBB"/>
            </a:solidFill>
            <a:prstDash val="solid"/>
            <a:round/>
            <a:headEnd type="none" w="med" len="med"/>
            <a:tailEnd type="triangle"/>
          </a:ln>
          <a:effectLst/>
        </p:spPr>
      </p:cxnSp>
      <p:cxnSp>
        <p:nvCxnSpPr>
          <p:cNvPr id="82" name="Straight Arrow Connector 81"/>
          <p:cNvCxnSpPr>
            <a:stCxn id="63" idx="6"/>
            <a:endCxn id="34" idx="2"/>
          </p:cNvCxnSpPr>
          <p:nvPr/>
        </p:nvCxnSpPr>
        <p:spPr bwMode="auto">
          <a:xfrm>
            <a:off x="4999136" y="2561520"/>
            <a:ext cx="778535" cy="2762"/>
          </a:xfrm>
          <a:prstGeom prst="straightConnector1">
            <a:avLst/>
          </a:prstGeom>
          <a:solidFill>
            <a:schemeClr val="accent1"/>
          </a:solidFill>
          <a:ln w="9525" cap="flat" cmpd="sng" algn="ctr">
            <a:solidFill>
              <a:srgbClr val="009BBB"/>
            </a:solidFill>
            <a:prstDash val="solid"/>
            <a:round/>
            <a:headEnd type="none" w="med" len="med"/>
            <a:tailEnd type="triangle"/>
          </a:ln>
          <a:effectLst/>
        </p:spPr>
      </p:cxnSp>
      <p:sp>
        <p:nvSpPr>
          <p:cNvPr id="85" name="Rectangle 84"/>
          <p:cNvSpPr/>
          <p:nvPr/>
        </p:nvSpPr>
        <p:spPr bwMode="auto">
          <a:xfrm>
            <a:off x="1898376" y="3270720"/>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Payment initiation</a:t>
            </a:r>
          </a:p>
        </p:txBody>
      </p:sp>
      <p:sp>
        <p:nvSpPr>
          <p:cNvPr id="88" name="Rectangle 87"/>
          <p:cNvSpPr/>
          <p:nvPr/>
        </p:nvSpPr>
        <p:spPr bwMode="auto">
          <a:xfrm>
            <a:off x="1898376" y="3488233"/>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Clearing information</a:t>
            </a:r>
          </a:p>
        </p:txBody>
      </p:sp>
      <p:sp>
        <p:nvSpPr>
          <p:cNvPr id="89" name="Rectangle 88"/>
          <p:cNvSpPr/>
          <p:nvPr/>
        </p:nvSpPr>
        <p:spPr bwMode="auto">
          <a:xfrm>
            <a:off x="1898376" y="3705745"/>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Settlement leg</a:t>
            </a:r>
          </a:p>
        </p:txBody>
      </p:sp>
      <p:sp>
        <p:nvSpPr>
          <p:cNvPr id="90" name="Rectangle 89"/>
          <p:cNvSpPr/>
          <p:nvPr/>
        </p:nvSpPr>
        <p:spPr bwMode="auto">
          <a:xfrm>
            <a:off x="3147546" y="3271739"/>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prstClr val="white">
                    <a:lumMod val="75000"/>
                  </a:prstClr>
                </a:solidFill>
                <a:latin typeface="Arial" charset="0"/>
              </a:rPr>
              <a:t>Payment initiation</a:t>
            </a:r>
          </a:p>
        </p:txBody>
      </p:sp>
      <p:sp>
        <p:nvSpPr>
          <p:cNvPr id="91" name="Rectangle 90"/>
          <p:cNvSpPr/>
          <p:nvPr/>
        </p:nvSpPr>
        <p:spPr bwMode="auto">
          <a:xfrm>
            <a:off x="3147546" y="3489251"/>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i="1" dirty="0">
                <a:solidFill>
                  <a:srgbClr val="009BBB"/>
                </a:solidFill>
                <a:latin typeface="Arial" charset="0"/>
              </a:rPr>
              <a:t>Clearing information</a:t>
            </a:r>
          </a:p>
        </p:txBody>
      </p:sp>
      <p:sp>
        <p:nvSpPr>
          <p:cNvPr id="92" name="Rectangle 91"/>
          <p:cNvSpPr/>
          <p:nvPr/>
        </p:nvSpPr>
        <p:spPr bwMode="auto">
          <a:xfrm>
            <a:off x="3147546" y="3706764"/>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New settlement leg</a:t>
            </a:r>
          </a:p>
        </p:txBody>
      </p:sp>
      <p:sp>
        <p:nvSpPr>
          <p:cNvPr id="93" name="Rectangle 92"/>
          <p:cNvSpPr/>
          <p:nvPr/>
        </p:nvSpPr>
        <p:spPr bwMode="auto">
          <a:xfrm>
            <a:off x="4359110" y="3267959"/>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prstClr val="white">
                    <a:lumMod val="75000"/>
                  </a:prstClr>
                </a:solidFill>
                <a:latin typeface="Arial" charset="0"/>
              </a:rPr>
              <a:t>Payment initiation</a:t>
            </a:r>
          </a:p>
        </p:txBody>
      </p:sp>
      <p:sp>
        <p:nvSpPr>
          <p:cNvPr id="94" name="Rectangle 93"/>
          <p:cNvSpPr/>
          <p:nvPr/>
        </p:nvSpPr>
        <p:spPr bwMode="auto">
          <a:xfrm>
            <a:off x="4359110" y="3485471"/>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i="1" dirty="0">
                <a:solidFill>
                  <a:srgbClr val="009BBB"/>
                </a:solidFill>
                <a:latin typeface="Arial" charset="0"/>
              </a:rPr>
              <a:t>Clearing information</a:t>
            </a:r>
          </a:p>
        </p:txBody>
      </p:sp>
      <p:sp>
        <p:nvSpPr>
          <p:cNvPr id="95" name="Rectangle 94"/>
          <p:cNvSpPr/>
          <p:nvPr/>
        </p:nvSpPr>
        <p:spPr bwMode="auto">
          <a:xfrm>
            <a:off x="4359110" y="3702984"/>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New settlement leg</a:t>
            </a:r>
          </a:p>
        </p:txBody>
      </p:sp>
      <p:sp>
        <p:nvSpPr>
          <p:cNvPr id="96" name="Rectangle 95"/>
          <p:cNvSpPr/>
          <p:nvPr/>
        </p:nvSpPr>
        <p:spPr bwMode="auto">
          <a:xfrm>
            <a:off x="5591856" y="3265690"/>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prstClr val="white">
                    <a:lumMod val="75000"/>
                  </a:prstClr>
                </a:solidFill>
                <a:latin typeface="Arial" charset="0"/>
              </a:rPr>
              <a:t>Payment initiation</a:t>
            </a:r>
          </a:p>
        </p:txBody>
      </p:sp>
      <p:sp>
        <p:nvSpPr>
          <p:cNvPr id="97" name="Rectangle 96"/>
          <p:cNvSpPr/>
          <p:nvPr/>
        </p:nvSpPr>
        <p:spPr bwMode="auto">
          <a:xfrm>
            <a:off x="5591856" y="3483203"/>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prstClr val="white">
                    <a:lumMod val="75000"/>
                  </a:prstClr>
                </a:solidFill>
                <a:latin typeface="Arial" charset="0"/>
              </a:rPr>
              <a:t>Clearing information</a:t>
            </a:r>
          </a:p>
        </p:txBody>
      </p:sp>
      <p:sp>
        <p:nvSpPr>
          <p:cNvPr id="98" name="Rectangle 97"/>
          <p:cNvSpPr/>
          <p:nvPr/>
        </p:nvSpPr>
        <p:spPr bwMode="auto">
          <a:xfrm>
            <a:off x="5591856" y="3700716"/>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prstClr val="white">
                    <a:lumMod val="75000"/>
                  </a:prstClr>
                </a:solidFill>
                <a:latin typeface="Arial" charset="0"/>
              </a:rPr>
              <a:t>Settlement leg</a:t>
            </a:r>
          </a:p>
        </p:txBody>
      </p:sp>
      <p:sp>
        <p:nvSpPr>
          <p:cNvPr id="99" name="Rectangle 98"/>
          <p:cNvSpPr/>
          <p:nvPr/>
        </p:nvSpPr>
        <p:spPr bwMode="auto">
          <a:xfrm>
            <a:off x="5591856" y="3918228"/>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Credit confirmation</a:t>
            </a:r>
            <a:endParaRPr lang="en-GB" sz="254" dirty="0">
              <a:solidFill>
                <a:srgbClr val="009BBB"/>
              </a:solidFill>
              <a:latin typeface="Arial" charset="0"/>
            </a:endParaRPr>
          </a:p>
        </p:txBody>
      </p:sp>
      <p:sp>
        <p:nvSpPr>
          <p:cNvPr id="100" name="Rectangle 99"/>
          <p:cNvSpPr/>
          <p:nvPr/>
        </p:nvSpPr>
        <p:spPr bwMode="auto">
          <a:xfrm>
            <a:off x="4359110" y="3920496"/>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prstClr val="white">
                    <a:lumMod val="75000"/>
                  </a:prstClr>
                </a:solidFill>
                <a:latin typeface="Arial" charset="0"/>
              </a:rPr>
              <a:t>Credit confirmation</a:t>
            </a:r>
          </a:p>
        </p:txBody>
      </p:sp>
      <p:sp>
        <p:nvSpPr>
          <p:cNvPr id="101" name="Rectangle 100"/>
          <p:cNvSpPr/>
          <p:nvPr/>
        </p:nvSpPr>
        <p:spPr bwMode="auto">
          <a:xfrm>
            <a:off x="3142666" y="3924276"/>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prstClr val="white">
                    <a:lumMod val="75000"/>
                  </a:prstClr>
                </a:solidFill>
                <a:latin typeface="Arial" charset="0"/>
              </a:rPr>
              <a:t>Credit confirmation</a:t>
            </a:r>
          </a:p>
        </p:txBody>
      </p:sp>
      <p:sp>
        <p:nvSpPr>
          <p:cNvPr id="102" name="Rectangle 101"/>
          <p:cNvSpPr/>
          <p:nvPr/>
        </p:nvSpPr>
        <p:spPr bwMode="auto">
          <a:xfrm>
            <a:off x="1899426" y="3923258"/>
            <a:ext cx="1027595" cy="1691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prstClr val="white">
                    <a:lumMod val="75000"/>
                  </a:prstClr>
                </a:solidFill>
                <a:latin typeface="Arial" charset="0"/>
              </a:rPr>
              <a:t>Credit confirmation</a:t>
            </a:r>
          </a:p>
        </p:txBody>
      </p:sp>
      <p:sp>
        <p:nvSpPr>
          <p:cNvPr id="113" name="Rectangle 112"/>
          <p:cNvSpPr/>
          <p:nvPr/>
        </p:nvSpPr>
        <p:spPr bwMode="auto">
          <a:xfrm>
            <a:off x="550676" y="3582027"/>
            <a:ext cx="798839" cy="169174"/>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FF0000"/>
                </a:solidFill>
                <a:latin typeface="Arial" charset="0"/>
              </a:rPr>
              <a:t>Business data resources</a:t>
            </a:r>
          </a:p>
        </p:txBody>
      </p:sp>
      <p:cxnSp>
        <p:nvCxnSpPr>
          <p:cNvPr id="115" name="Straight Arrow Connector 114"/>
          <p:cNvCxnSpPr>
            <a:stCxn id="113" idx="3"/>
            <a:endCxn id="85" idx="1"/>
          </p:cNvCxnSpPr>
          <p:nvPr/>
        </p:nvCxnSpPr>
        <p:spPr bwMode="auto">
          <a:xfrm flipV="1">
            <a:off x="1349514" y="3355308"/>
            <a:ext cx="548862" cy="311306"/>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116" name="Straight Arrow Connector 115"/>
          <p:cNvCxnSpPr>
            <a:stCxn id="113" idx="3"/>
            <a:endCxn id="88" idx="1"/>
          </p:cNvCxnSpPr>
          <p:nvPr/>
        </p:nvCxnSpPr>
        <p:spPr bwMode="auto">
          <a:xfrm flipV="1">
            <a:off x="1349514" y="3572820"/>
            <a:ext cx="548862" cy="93794"/>
          </a:xfrm>
          <a:prstGeom prst="straightConnector1">
            <a:avLst/>
          </a:prstGeom>
          <a:solidFill>
            <a:schemeClr val="accent1"/>
          </a:solidFill>
          <a:ln w="9525" cap="flat" cmpd="sng" algn="ctr">
            <a:solidFill>
              <a:srgbClr val="009BBB"/>
            </a:solidFill>
            <a:prstDash val="solid"/>
            <a:round/>
            <a:headEnd type="none" w="med" len="med"/>
            <a:tailEnd type="oval"/>
          </a:ln>
          <a:effectLst/>
        </p:spPr>
      </p:cxnSp>
      <p:sp>
        <p:nvSpPr>
          <p:cNvPr id="119" name="Rectangle 118"/>
          <p:cNvSpPr/>
          <p:nvPr/>
        </p:nvSpPr>
        <p:spPr bwMode="auto">
          <a:xfrm>
            <a:off x="3620834" y="4192765"/>
            <a:ext cx="1272177" cy="486503"/>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defRPr/>
            </a:pPr>
            <a:r>
              <a:rPr lang="en-GB" sz="762" dirty="0">
                <a:solidFill>
                  <a:srgbClr val="009BBB"/>
                </a:solidFill>
                <a:latin typeface="Arial" charset="0"/>
              </a:rPr>
              <a:t>Intermediary Agent might change the clearing information and pays the next agent</a:t>
            </a:r>
          </a:p>
        </p:txBody>
      </p:sp>
      <p:sp>
        <p:nvSpPr>
          <p:cNvPr id="125" name="Rectangle 124"/>
          <p:cNvSpPr/>
          <p:nvPr/>
        </p:nvSpPr>
        <p:spPr bwMode="auto">
          <a:xfrm>
            <a:off x="5520814" y="4192765"/>
            <a:ext cx="1272177" cy="486503"/>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defRPr/>
            </a:pPr>
            <a:r>
              <a:rPr lang="en-GB" sz="762" dirty="0">
                <a:solidFill>
                  <a:srgbClr val="009BBB"/>
                </a:solidFill>
                <a:latin typeface="Arial" charset="0"/>
              </a:rPr>
              <a:t>Creditor Agent confirms the credit</a:t>
            </a:r>
          </a:p>
        </p:txBody>
      </p:sp>
      <p:sp>
        <p:nvSpPr>
          <p:cNvPr id="127" name="Rectangle 126"/>
          <p:cNvSpPr/>
          <p:nvPr/>
        </p:nvSpPr>
        <p:spPr bwMode="auto">
          <a:xfrm>
            <a:off x="1841328" y="4192764"/>
            <a:ext cx="1272177" cy="486503"/>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defRPr/>
            </a:pPr>
            <a:r>
              <a:rPr lang="en-GB" sz="762" dirty="0">
                <a:solidFill>
                  <a:srgbClr val="009BBB"/>
                </a:solidFill>
                <a:latin typeface="Arial" charset="0"/>
              </a:rPr>
              <a:t>Debtor Agent initiates the payment, creates the clearing information and pays the next agent</a:t>
            </a:r>
          </a:p>
        </p:txBody>
      </p:sp>
      <p:cxnSp>
        <p:nvCxnSpPr>
          <p:cNvPr id="4" name="Straight Arrow Connector 3">
            <a:extLst>
              <a:ext uri="{FF2B5EF4-FFF2-40B4-BE49-F238E27FC236}">
                <a16:creationId xmlns:a16="http://schemas.microsoft.com/office/drawing/2014/main" id="{F5CB07E6-50A6-9B82-6E55-CFA2FE064999}"/>
              </a:ext>
            </a:extLst>
          </p:cNvPr>
          <p:cNvCxnSpPr>
            <a:cxnSpLocks/>
            <a:stCxn id="113" idx="3"/>
          </p:cNvCxnSpPr>
          <p:nvPr/>
        </p:nvCxnSpPr>
        <p:spPr bwMode="auto">
          <a:xfrm>
            <a:off x="1349514" y="3666614"/>
            <a:ext cx="548862" cy="86029"/>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6" name="Straight Arrow Connector 5">
            <a:extLst>
              <a:ext uri="{FF2B5EF4-FFF2-40B4-BE49-F238E27FC236}">
                <a16:creationId xmlns:a16="http://schemas.microsoft.com/office/drawing/2014/main" id="{F485E087-1185-DB69-BFAC-E8D249CF2C6D}"/>
              </a:ext>
            </a:extLst>
          </p:cNvPr>
          <p:cNvCxnSpPr>
            <a:cxnSpLocks/>
            <a:stCxn id="113" idx="3"/>
          </p:cNvCxnSpPr>
          <p:nvPr/>
        </p:nvCxnSpPr>
        <p:spPr bwMode="auto">
          <a:xfrm>
            <a:off x="1349514" y="3666614"/>
            <a:ext cx="548862" cy="346435"/>
          </a:xfrm>
          <a:prstGeom prst="straightConnector1">
            <a:avLst/>
          </a:prstGeom>
          <a:solidFill>
            <a:schemeClr val="accent1"/>
          </a:solidFill>
          <a:ln w="9525" cap="flat" cmpd="sng" algn="ctr">
            <a:solidFill>
              <a:srgbClr val="009BBB"/>
            </a:solidFill>
            <a:prstDash val="solid"/>
            <a:round/>
            <a:headEnd type="none" w="med" len="med"/>
            <a:tailEnd type="oval"/>
          </a:ln>
          <a:effectLst/>
        </p:spPr>
      </p:cxnSp>
      <p:sp>
        <p:nvSpPr>
          <p:cNvPr id="60" name="Title 2">
            <a:extLst>
              <a:ext uri="{FF2B5EF4-FFF2-40B4-BE49-F238E27FC236}">
                <a16:creationId xmlns:a16="http://schemas.microsoft.com/office/drawing/2014/main" id="{306020E4-C22C-7E32-E54B-09C791D50328}"/>
              </a:ext>
            </a:extLst>
          </p:cNvPr>
          <p:cNvSpPr txBox="1">
            <a:spLocks/>
          </p:cNvSpPr>
          <p:nvPr/>
        </p:nvSpPr>
        <p:spPr bwMode="auto">
          <a:xfrm>
            <a:off x="588960" y="4913898"/>
            <a:ext cx="7283349" cy="392556"/>
          </a:xfrm>
          <a:prstGeom prst="rect">
            <a:avLst/>
          </a:prstGeom>
          <a:noFill/>
          <a:ln w="9525">
            <a:noFill/>
            <a:miter lim="800000"/>
            <a:headEnd/>
            <a:tailEnd/>
          </a:ln>
          <a:effectLst/>
        </p:spPr>
        <p:txBody>
          <a:bodyPr vert="horz" wrap="square" lIns="91385" tIns="45693" rIns="91385" bIns="45693" numCol="1" anchor="t" anchorCtr="0" compatLnSpc="1">
            <a:prstTxWarp prst="textNoShape">
              <a:avLst/>
            </a:prstTxWarp>
          </a:bodyPr>
          <a:lstStyle>
            <a:lvl1pPr marL="0" marR="0" indent="0" algn="l" defTabSz="914400" rtl="0" eaLnBrk="1" fontAlgn="base" latinLnBrk="0" hangingPunct="1">
              <a:lnSpc>
                <a:spcPct val="100000"/>
              </a:lnSpc>
              <a:spcBef>
                <a:spcPct val="0"/>
              </a:spcBef>
              <a:spcAft>
                <a:spcPct val="0"/>
              </a:spcAft>
              <a:buClrTx/>
              <a:buSzTx/>
              <a:buFontTx/>
              <a:buNone/>
              <a:tabLst/>
              <a:defRPr sz="1800" b="1">
                <a:solidFill>
                  <a:schemeClr val="tx2"/>
                </a:solidFill>
                <a:latin typeface="+mn-lt"/>
                <a:ea typeface="+mj-ea"/>
                <a:cs typeface="+mj-cs"/>
              </a:defRPr>
            </a:lvl1pPr>
            <a:lvl2pPr algn="l" rtl="0" eaLnBrk="1" fontAlgn="base" hangingPunct="1">
              <a:spcBef>
                <a:spcPct val="0"/>
              </a:spcBef>
              <a:spcAft>
                <a:spcPct val="0"/>
              </a:spcAft>
              <a:defRPr sz="3800">
                <a:solidFill>
                  <a:schemeClr val="tx2"/>
                </a:solidFill>
                <a:latin typeface="Times New Roman" pitchFamily="18" charset="0"/>
              </a:defRPr>
            </a:lvl2pPr>
            <a:lvl3pPr algn="l" rtl="0" eaLnBrk="1" fontAlgn="base" hangingPunct="1">
              <a:spcBef>
                <a:spcPct val="0"/>
              </a:spcBef>
              <a:spcAft>
                <a:spcPct val="0"/>
              </a:spcAft>
              <a:defRPr sz="3800">
                <a:solidFill>
                  <a:schemeClr val="tx2"/>
                </a:solidFill>
                <a:latin typeface="Times New Roman" pitchFamily="18" charset="0"/>
              </a:defRPr>
            </a:lvl3pPr>
            <a:lvl4pPr algn="l" rtl="0" eaLnBrk="1" fontAlgn="base" hangingPunct="1">
              <a:spcBef>
                <a:spcPct val="0"/>
              </a:spcBef>
              <a:spcAft>
                <a:spcPct val="0"/>
              </a:spcAft>
              <a:defRPr sz="3800">
                <a:solidFill>
                  <a:schemeClr val="tx2"/>
                </a:solidFill>
                <a:latin typeface="Times New Roman" pitchFamily="18" charset="0"/>
              </a:defRPr>
            </a:lvl4pPr>
            <a:lvl5pPr algn="l" rtl="0" eaLnBrk="1" fontAlgn="base" hangingPunct="1">
              <a:spcBef>
                <a:spcPct val="0"/>
              </a:spcBef>
              <a:spcAft>
                <a:spcPct val="0"/>
              </a:spcAft>
              <a:defRPr sz="3800">
                <a:solidFill>
                  <a:schemeClr val="tx2"/>
                </a:solidFill>
                <a:latin typeface="Times New Roman" pitchFamily="18" charset="0"/>
              </a:defRPr>
            </a:lvl5pPr>
            <a:lvl6pPr marL="539856" algn="l" rtl="0" eaLnBrk="1" fontAlgn="base" hangingPunct="1">
              <a:spcBef>
                <a:spcPct val="0"/>
              </a:spcBef>
              <a:spcAft>
                <a:spcPct val="0"/>
              </a:spcAft>
              <a:defRPr sz="3800">
                <a:solidFill>
                  <a:schemeClr val="tx2"/>
                </a:solidFill>
                <a:latin typeface="Times New Roman" pitchFamily="18" charset="0"/>
              </a:defRPr>
            </a:lvl6pPr>
            <a:lvl7pPr marL="1079708" algn="l" rtl="0" eaLnBrk="1" fontAlgn="base" hangingPunct="1">
              <a:spcBef>
                <a:spcPct val="0"/>
              </a:spcBef>
              <a:spcAft>
                <a:spcPct val="0"/>
              </a:spcAft>
              <a:defRPr sz="3800">
                <a:solidFill>
                  <a:schemeClr val="tx2"/>
                </a:solidFill>
                <a:latin typeface="Times New Roman" pitchFamily="18" charset="0"/>
              </a:defRPr>
            </a:lvl7pPr>
            <a:lvl8pPr marL="1619564" algn="l" rtl="0" eaLnBrk="1" fontAlgn="base" hangingPunct="1">
              <a:spcBef>
                <a:spcPct val="0"/>
              </a:spcBef>
              <a:spcAft>
                <a:spcPct val="0"/>
              </a:spcAft>
              <a:defRPr sz="3800">
                <a:solidFill>
                  <a:schemeClr val="tx2"/>
                </a:solidFill>
                <a:latin typeface="Times New Roman" pitchFamily="18" charset="0"/>
              </a:defRPr>
            </a:lvl8pPr>
            <a:lvl9pPr marL="2159418" algn="l" rtl="0" eaLnBrk="1" fontAlgn="base" hangingPunct="1">
              <a:spcBef>
                <a:spcPct val="0"/>
              </a:spcBef>
              <a:spcAft>
                <a:spcPct val="0"/>
              </a:spcAft>
              <a:defRPr sz="3800">
                <a:solidFill>
                  <a:schemeClr val="tx2"/>
                </a:solidFill>
                <a:latin typeface="Times New Roman" pitchFamily="18" charset="0"/>
              </a:defRPr>
            </a:lvl9pPr>
          </a:lstStyle>
          <a:p>
            <a:pPr defTabSz="773925">
              <a:defRPr/>
            </a:pPr>
            <a:r>
              <a:rPr lang="en-GB" sz="1015" kern="0" dirty="0">
                <a:solidFill>
                  <a:srgbClr val="009BBB"/>
                </a:solidFill>
                <a:latin typeface="Arial"/>
              </a:rPr>
              <a:t>Note:</a:t>
            </a:r>
            <a:r>
              <a:rPr lang="en-GB" sz="1015" b="0" kern="0" dirty="0">
                <a:solidFill>
                  <a:srgbClr val="009BBB"/>
                </a:solidFill>
                <a:latin typeface="Arial"/>
              </a:rPr>
              <a:t> while the exchanged business data is similar to messaging; the API operation of creating, updating, querying resources makes the technical flows different.</a:t>
            </a:r>
          </a:p>
          <a:p>
            <a:pPr marL="290222" indent="-290222" defTabSz="773925">
              <a:spcBef>
                <a:spcPts val="0"/>
              </a:spcBef>
              <a:spcAft>
                <a:spcPts val="0"/>
              </a:spcAft>
              <a:buFont typeface="Arial" panose="020B0604020202020204" pitchFamily="34" charset="0"/>
              <a:buChar char="-"/>
              <a:defRPr/>
            </a:pPr>
            <a:r>
              <a:rPr lang="en-GB" sz="1015" dirty="0">
                <a:solidFill>
                  <a:srgbClr val="7030A0"/>
                </a:solidFill>
                <a:latin typeface="Arial" panose="020B0604020202020204" pitchFamily="34" charset="0"/>
                <a:ea typeface="Times New Roman" panose="02020603050405020304" pitchFamily="18" charset="0"/>
              </a:rPr>
              <a:t>Payment Initiation resource </a:t>
            </a:r>
            <a:r>
              <a:rPr lang="en-GB" sz="1015" b="0" dirty="0">
                <a:solidFill>
                  <a:srgbClr val="7030A0"/>
                </a:solidFill>
                <a:latin typeface="Arial" panose="020B0604020202020204" pitchFamily="34" charset="0"/>
                <a:ea typeface="Times New Roman" panose="02020603050405020304" pitchFamily="18" charset="0"/>
              </a:rPr>
              <a:t>: information relevant from Debtor to Creditor</a:t>
            </a:r>
            <a:endParaRPr lang="en-US" sz="1015" b="0" dirty="0">
              <a:solidFill>
                <a:srgbClr val="7030A0"/>
              </a:solidFill>
              <a:latin typeface="Arial" panose="020B0604020202020204" pitchFamily="34" charset="0"/>
              <a:ea typeface="Arial" panose="020B0604020202020204" pitchFamily="34" charset="0"/>
            </a:endParaRPr>
          </a:p>
          <a:p>
            <a:pPr marL="290222" indent="-290222" defTabSz="773925">
              <a:spcBef>
                <a:spcPts val="0"/>
              </a:spcBef>
              <a:spcAft>
                <a:spcPts val="0"/>
              </a:spcAft>
              <a:buFont typeface="Arial" panose="020B0604020202020204" pitchFamily="34" charset="0"/>
              <a:buChar char="-"/>
              <a:defRPr/>
            </a:pPr>
            <a:r>
              <a:rPr lang="en-GB" sz="1015" dirty="0">
                <a:solidFill>
                  <a:srgbClr val="7030A0"/>
                </a:solidFill>
                <a:latin typeface="Arial" panose="020B0604020202020204" pitchFamily="34" charset="0"/>
                <a:ea typeface="Times New Roman" panose="02020603050405020304" pitchFamily="18" charset="0"/>
              </a:rPr>
              <a:t>Clearing resource : </a:t>
            </a:r>
            <a:r>
              <a:rPr lang="en-GB" sz="1015" b="0" dirty="0">
                <a:solidFill>
                  <a:srgbClr val="7030A0"/>
                </a:solidFill>
                <a:latin typeface="Arial" panose="020B0604020202020204" pitchFamily="34" charset="0"/>
                <a:ea typeface="Times New Roman" panose="02020603050405020304" pitchFamily="18" charset="0"/>
              </a:rPr>
              <a:t>information relevant from the Debtor Agent to the Creditor Agent on routing of the payment</a:t>
            </a:r>
            <a:endParaRPr lang="en-US" sz="1015" b="0" dirty="0">
              <a:solidFill>
                <a:srgbClr val="7030A0"/>
              </a:solidFill>
              <a:latin typeface="Arial" panose="020B0604020202020204" pitchFamily="34" charset="0"/>
              <a:ea typeface="Arial" panose="020B0604020202020204" pitchFamily="34" charset="0"/>
            </a:endParaRPr>
          </a:p>
          <a:p>
            <a:pPr marL="290222" indent="-290222" defTabSz="773925">
              <a:spcBef>
                <a:spcPts val="0"/>
              </a:spcBef>
              <a:spcAft>
                <a:spcPts val="0"/>
              </a:spcAft>
              <a:buFont typeface="Arial" panose="020B0604020202020204" pitchFamily="34" charset="0"/>
              <a:buChar char="-"/>
              <a:defRPr/>
            </a:pPr>
            <a:r>
              <a:rPr lang="en-US" sz="1015" dirty="0">
                <a:solidFill>
                  <a:srgbClr val="7030A0"/>
                </a:solidFill>
                <a:latin typeface="Arial" panose="020B0604020202020204" pitchFamily="34" charset="0"/>
                <a:ea typeface="Times New Roman" panose="02020603050405020304" pitchFamily="18" charset="0"/>
              </a:rPr>
              <a:t>Settlement resource: </a:t>
            </a:r>
            <a:r>
              <a:rPr lang="en-US" sz="1015" b="0" dirty="0">
                <a:solidFill>
                  <a:srgbClr val="7030A0"/>
                </a:solidFill>
                <a:latin typeface="Arial" panose="020B0604020202020204" pitchFamily="34" charset="0"/>
                <a:ea typeface="Times New Roman" panose="02020603050405020304" pitchFamily="18" charset="0"/>
              </a:rPr>
              <a:t>information relevant to the movement of the funds, point to point</a:t>
            </a:r>
            <a:endParaRPr lang="en-US" sz="1015" b="0" dirty="0">
              <a:solidFill>
                <a:srgbClr val="7030A0"/>
              </a:solidFill>
              <a:latin typeface="Arial" panose="020B0604020202020204" pitchFamily="34" charset="0"/>
              <a:ea typeface="Arial" panose="020B0604020202020204" pitchFamily="34" charset="0"/>
            </a:endParaRPr>
          </a:p>
          <a:p>
            <a:pPr defTabSz="773925">
              <a:defRPr/>
            </a:pPr>
            <a:endParaRPr lang="en-GB" sz="1015" b="0" kern="0" dirty="0">
              <a:solidFill>
                <a:srgbClr val="009BBB"/>
              </a:solidFill>
              <a:latin typeface="Arial"/>
            </a:endParaRPr>
          </a:p>
        </p:txBody>
      </p:sp>
      <p:sp>
        <p:nvSpPr>
          <p:cNvPr id="5" name="Footer Placeholder 4">
            <a:extLst>
              <a:ext uri="{FF2B5EF4-FFF2-40B4-BE49-F238E27FC236}">
                <a16:creationId xmlns:a16="http://schemas.microsoft.com/office/drawing/2014/main" id="{B194DFD2-498D-A596-7D5D-9A4F0CFB5DB0}"/>
              </a:ext>
            </a:extLst>
          </p:cNvPr>
          <p:cNvSpPr>
            <a:spLocks noGrp="1"/>
          </p:cNvSpPr>
          <p:nvPr>
            <p:ph type="ftr" sz="quarter" idx="11"/>
          </p:nvPr>
        </p:nvSpPr>
        <p:spPr/>
        <p:txBody>
          <a:bodyPr/>
          <a:lstStyle/>
          <a:p>
            <a:r>
              <a:rPr lang="en-US"/>
              <a:t>Creating APIs using ISO 20022 components</a:t>
            </a:r>
          </a:p>
        </p:txBody>
      </p:sp>
      <p:sp>
        <p:nvSpPr>
          <p:cNvPr id="7" name="Slide Number Placeholder 6">
            <a:extLst>
              <a:ext uri="{FF2B5EF4-FFF2-40B4-BE49-F238E27FC236}">
                <a16:creationId xmlns:a16="http://schemas.microsoft.com/office/drawing/2014/main" id="{436F3D31-E286-065E-E008-3EA68F994EE1}"/>
              </a:ext>
            </a:extLst>
          </p:cNvPr>
          <p:cNvSpPr>
            <a:spLocks noGrp="1"/>
          </p:cNvSpPr>
          <p:nvPr>
            <p:ph type="sldNum" sz="quarter" idx="12"/>
          </p:nvPr>
        </p:nvSpPr>
        <p:spPr/>
        <p:txBody>
          <a:bodyPr/>
          <a:lstStyle/>
          <a:p>
            <a:fld id="{79B50895-0E20-4B5B-B26F-36CB34E26C11}" type="slidenum">
              <a:rPr lang="en-US" smtClean="0"/>
              <a:t>13</a:t>
            </a:fld>
            <a:endParaRPr lang="en-US"/>
          </a:p>
        </p:txBody>
      </p:sp>
    </p:spTree>
    <p:extLst>
      <p:ext uri="{BB962C8B-B14F-4D97-AF65-F5344CB8AC3E}">
        <p14:creationId xmlns:p14="http://schemas.microsoft.com/office/powerpoint/2010/main" val="822820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solidFill>
                  <a:srgbClr val="009BBB"/>
                </a:solidFill>
              </a:rPr>
              <a:t>Transaction data model</a:t>
            </a:r>
            <a:br>
              <a:rPr lang="en-GB" dirty="0">
                <a:solidFill>
                  <a:srgbClr val="009BBB"/>
                </a:solidFill>
              </a:rPr>
            </a:br>
            <a:r>
              <a:rPr lang="en-GB" sz="1015" dirty="0">
                <a:solidFill>
                  <a:srgbClr val="009BBB"/>
                </a:solidFill>
              </a:rPr>
              <a:t>ISO 20022 representation of business resources</a:t>
            </a:r>
          </a:p>
        </p:txBody>
      </p:sp>
      <p:sp>
        <p:nvSpPr>
          <p:cNvPr id="5" name="Rectangle 4"/>
          <p:cNvSpPr/>
          <p:nvPr/>
        </p:nvSpPr>
        <p:spPr bwMode="auto">
          <a:xfrm>
            <a:off x="3750976" y="1851514"/>
            <a:ext cx="1027595"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Transaction</a:t>
            </a:r>
          </a:p>
        </p:txBody>
      </p:sp>
      <p:sp>
        <p:nvSpPr>
          <p:cNvPr id="6" name="Rectangle 5"/>
          <p:cNvSpPr/>
          <p:nvPr/>
        </p:nvSpPr>
        <p:spPr bwMode="auto">
          <a:xfrm>
            <a:off x="2434579" y="2591871"/>
            <a:ext cx="1027595"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Payment initiation</a:t>
            </a:r>
          </a:p>
        </p:txBody>
      </p:sp>
      <p:sp>
        <p:nvSpPr>
          <p:cNvPr id="11" name="Rectangle 10"/>
          <p:cNvSpPr/>
          <p:nvPr/>
        </p:nvSpPr>
        <p:spPr bwMode="auto">
          <a:xfrm>
            <a:off x="3750976" y="2591871"/>
            <a:ext cx="1027595"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Transaction flow</a:t>
            </a:r>
          </a:p>
        </p:txBody>
      </p:sp>
      <p:sp>
        <p:nvSpPr>
          <p:cNvPr id="12" name="Rectangle 11"/>
          <p:cNvSpPr/>
          <p:nvPr/>
        </p:nvSpPr>
        <p:spPr bwMode="auto">
          <a:xfrm>
            <a:off x="1122547" y="3529472"/>
            <a:ext cx="1027595"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Principal flow</a:t>
            </a:r>
          </a:p>
        </p:txBody>
      </p:sp>
      <p:sp>
        <p:nvSpPr>
          <p:cNvPr id="13" name="Rectangle 12"/>
          <p:cNvSpPr/>
          <p:nvPr/>
        </p:nvSpPr>
        <p:spPr bwMode="auto">
          <a:xfrm>
            <a:off x="3755342" y="3529472"/>
            <a:ext cx="1027595"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Cover flow</a:t>
            </a:r>
          </a:p>
        </p:txBody>
      </p:sp>
      <p:sp>
        <p:nvSpPr>
          <p:cNvPr id="14" name="Rectangle 13"/>
          <p:cNvSpPr/>
          <p:nvPr/>
        </p:nvSpPr>
        <p:spPr bwMode="auto">
          <a:xfrm>
            <a:off x="6388138" y="3529472"/>
            <a:ext cx="1027595"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Return flow</a:t>
            </a:r>
          </a:p>
        </p:txBody>
      </p:sp>
      <p:sp>
        <p:nvSpPr>
          <p:cNvPr id="15" name="Rectangle 14"/>
          <p:cNvSpPr/>
          <p:nvPr/>
        </p:nvSpPr>
        <p:spPr bwMode="auto">
          <a:xfrm>
            <a:off x="418759" y="4475610"/>
            <a:ext cx="739190"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Clearing initiation</a:t>
            </a:r>
          </a:p>
        </p:txBody>
      </p:sp>
      <p:sp>
        <p:nvSpPr>
          <p:cNvPr id="16" name="Rectangle 15"/>
          <p:cNvSpPr/>
          <p:nvPr/>
        </p:nvSpPr>
        <p:spPr bwMode="auto">
          <a:xfrm>
            <a:off x="1266750" y="4475610"/>
            <a:ext cx="739190"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Settlement Legs</a:t>
            </a:r>
          </a:p>
        </p:txBody>
      </p:sp>
      <p:sp>
        <p:nvSpPr>
          <p:cNvPr id="17" name="Rectangle 16"/>
          <p:cNvSpPr/>
          <p:nvPr/>
        </p:nvSpPr>
        <p:spPr bwMode="auto">
          <a:xfrm>
            <a:off x="2114740" y="4475610"/>
            <a:ext cx="739190"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Credit confirmation</a:t>
            </a:r>
          </a:p>
        </p:txBody>
      </p:sp>
      <p:cxnSp>
        <p:nvCxnSpPr>
          <p:cNvPr id="22" name="Straight Arrow Connector 21"/>
          <p:cNvCxnSpPr>
            <a:stCxn id="5" idx="2"/>
            <a:endCxn id="6" idx="0"/>
          </p:cNvCxnSpPr>
          <p:nvPr/>
        </p:nvCxnSpPr>
        <p:spPr bwMode="auto">
          <a:xfrm flipH="1">
            <a:off x="2948378" y="2223007"/>
            <a:ext cx="1316397" cy="368865"/>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25" name="Straight Arrow Connector 24"/>
          <p:cNvCxnSpPr>
            <a:stCxn id="5" idx="2"/>
            <a:endCxn id="11" idx="0"/>
          </p:cNvCxnSpPr>
          <p:nvPr/>
        </p:nvCxnSpPr>
        <p:spPr bwMode="auto">
          <a:xfrm>
            <a:off x="4264774" y="2223007"/>
            <a:ext cx="0" cy="368865"/>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53" name="Straight Arrow Connector 52"/>
          <p:cNvCxnSpPr>
            <a:stCxn id="11" idx="2"/>
            <a:endCxn id="14" idx="0"/>
          </p:cNvCxnSpPr>
          <p:nvPr/>
        </p:nvCxnSpPr>
        <p:spPr bwMode="auto">
          <a:xfrm>
            <a:off x="4264775" y="2963365"/>
            <a:ext cx="2637161" cy="566108"/>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56" name="Straight Arrow Connector 55"/>
          <p:cNvCxnSpPr>
            <a:stCxn id="11" idx="2"/>
            <a:endCxn id="13" idx="0"/>
          </p:cNvCxnSpPr>
          <p:nvPr/>
        </p:nvCxnSpPr>
        <p:spPr bwMode="auto">
          <a:xfrm>
            <a:off x="4264774" y="2963365"/>
            <a:ext cx="4366" cy="566108"/>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59" name="Straight Arrow Connector 58"/>
          <p:cNvCxnSpPr>
            <a:stCxn id="11" idx="2"/>
            <a:endCxn id="12" idx="0"/>
          </p:cNvCxnSpPr>
          <p:nvPr/>
        </p:nvCxnSpPr>
        <p:spPr bwMode="auto">
          <a:xfrm flipH="1">
            <a:off x="1636345" y="2963365"/>
            <a:ext cx="2628430" cy="566108"/>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62" name="Straight Arrow Connector 61"/>
          <p:cNvCxnSpPr>
            <a:stCxn id="12" idx="2"/>
            <a:endCxn id="17" idx="0"/>
          </p:cNvCxnSpPr>
          <p:nvPr/>
        </p:nvCxnSpPr>
        <p:spPr bwMode="auto">
          <a:xfrm>
            <a:off x="1636345" y="3900966"/>
            <a:ext cx="847991" cy="574645"/>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66" name="Straight Arrow Connector 65"/>
          <p:cNvCxnSpPr>
            <a:stCxn id="12" idx="2"/>
            <a:endCxn id="16" idx="0"/>
          </p:cNvCxnSpPr>
          <p:nvPr/>
        </p:nvCxnSpPr>
        <p:spPr bwMode="auto">
          <a:xfrm>
            <a:off x="1636344" y="3900966"/>
            <a:ext cx="0" cy="574645"/>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69" name="Straight Arrow Connector 68"/>
          <p:cNvCxnSpPr>
            <a:stCxn id="12" idx="2"/>
            <a:endCxn id="15" idx="0"/>
          </p:cNvCxnSpPr>
          <p:nvPr/>
        </p:nvCxnSpPr>
        <p:spPr bwMode="auto">
          <a:xfrm flipH="1">
            <a:off x="788354" y="3900966"/>
            <a:ext cx="847991" cy="574645"/>
          </a:xfrm>
          <a:prstGeom prst="straightConnector1">
            <a:avLst/>
          </a:prstGeom>
          <a:solidFill>
            <a:schemeClr val="accent1"/>
          </a:solidFill>
          <a:ln w="9525" cap="flat" cmpd="sng" algn="ctr">
            <a:solidFill>
              <a:srgbClr val="009BBB"/>
            </a:solidFill>
            <a:prstDash val="solid"/>
            <a:round/>
            <a:headEnd type="none" w="med" len="med"/>
            <a:tailEnd type="oval"/>
          </a:ln>
          <a:effectLst/>
        </p:spPr>
      </p:cxnSp>
      <p:sp>
        <p:nvSpPr>
          <p:cNvPr id="75" name="Rectangle 74"/>
          <p:cNvSpPr/>
          <p:nvPr/>
        </p:nvSpPr>
        <p:spPr bwMode="auto">
          <a:xfrm>
            <a:off x="7627866" y="5147577"/>
            <a:ext cx="1027595" cy="258046"/>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Business resources</a:t>
            </a:r>
          </a:p>
        </p:txBody>
      </p:sp>
      <p:sp>
        <p:nvSpPr>
          <p:cNvPr id="93" name="Rectangle 92"/>
          <p:cNvSpPr/>
          <p:nvPr/>
        </p:nvSpPr>
        <p:spPr bwMode="auto">
          <a:xfrm>
            <a:off x="3054347" y="4476877"/>
            <a:ext cx="739190"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Clearing initiation</a:t>
            </a:r>
          </a:p>
        </p:txBody>
      </p:sp>
      <p:sp>
        <p:nvSpPr>
          <p:cNvPr id="94" name="Rectangle 93"/>
          <p:cNvSpPr/>
          <p:nvPr/>
        </p:nvSpPr>
        <p:spPr bwMode="auto">
          <a:xfrm>
            <a:off x="3902338" y="4476877"/>
            <a:ext cx="739190"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Settlement Legs</a:t>
            </a:r>
          </a:p>
        </p:txBody>
      </p:sp>
      <p:sp>
        <p:nvSpPr>
          <p:cNvPr id="95" name="Rectangle 94"/>
          <p:cNvSpPr/>
          <p:nvPr/>
        </p:nvSpPr>
        <p:spPr bwMode="auto">
          <a:xfrm>
            <a:off x="4750328" y="4476877"/>
            <a:ext cx="739190"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Credit confirmation</a:t>
            </a:r>
          </a:p>
        </p:txBody>
      </p:sp>
      <p:sp>
        <p:nvSpPr>
          <p:cNvPr id="96" name="Rectangle 95"/>
          <p:cNvSpPr/>
          <p:nvPr/>
        </p:nvSpPr>
        <p:spPr bwMode="auto">
          <a:xfrm>
            <a:off x="5685343" y="4476432"/>
            <a:ext cx="739190"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Clearing initiation</a:t>
            </a:r>
          </a:p>
        </p:txBody>
      </p:sp>
      <p:sp>
        <p:nvSpPr>
          <p:cNvPr id="97" name="Rectangle 96"/>
          <p:cNvSpPr/>
          <p:nvPr/>
        </p:nvSpPr>
        <p:spPr bwMode="auto">
          <a:xfrm>
            <a:off x="6533334" y="4476432"/>
            <a:ext cx="739190"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Settlement Legs</a:t>
            </a:r>
          </a:p>
        </p:txBody>
      </p:sp>
      <p:sp>
        <p:nvSpPr>
          <p:cNvPr id="98" name="Rectangle 97"/>
          <p:cNvSpPr/>
          <p:nvPr/>
        </p:nvSpPr>
        <p:spPr bwMode="auto">
          <a:xfrm>
            <a:off x="7381324" y="4476432"/>
            <a:ext cx="739190" cy="37149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762" dirty="0">
                <a:solidFill>
                  <a:srgbClr val="009BBB"/>
                </a:solidFill>
                <a:latin typeface="Arial" charset="0"/>
              </a:rPr>
              <a:t>Credit confirmation</a:t>
            </a:r>
          </a:p>
        </p:txBody>
      </p:sp>
      <p:cxnSp>
        <p:nvCxnSpPr>
          <p:cNvPr id="99" name="Straight Arrow Connector 98"/>
          <p:cNvCxnSpPr>
            <a:stCxn id="13" idx="2"/>
            <a:endCxn id="95" idx="0"/>
          </p:cNvCxnSpPr>
          <p:nvPr/>
        </p:nvCxnSpPr>
        <p:spPr bwMode="auto">
          <a:xfrm>
            <a:off x="4269140" y="3900965"/>
            <a:ext cx="850783" cy="575912"/>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100" name="Straight Arrow Connector 99"/>
          <p:cNvCxnSpPr>
            <a:stCxn id="13" idx="2"/>
            <a:endCxn id="94" idx="0"/>
          </p:cNvCxnSpPr>
          <p:nvPr/>
        </p:nvCxnSpPr>
        <p:spPr bwMode="auto">
          <a:xfrm>
            <a:off x="4269141" y="3900965"/>
            <a:ext cx="2792" cy="575912"/>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101" name="Straight Arrow Connector 100"/>
          <p:cNvCxnSpPr>
            <a:stCxn id="13" idx="2"/>
            <a:endCxn id="93" idx="0"/>
          </p:cNvCxnSpPr>
          <p:nvPr/>
        </p:nvCxnSpPr>
        <p:spPr bwMode="auto">
          <a:xfrm flipH="1">
            <a:off x="3423942" y="3900965"/>
            <a:ext cx="845198" cy="575912"/>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108" name="Straight Arrow Connector 107"/>
          <p:cNvCxnSpPr>
            <a:stCxn id="14" idx="2"/>
            <a:endCxn id="98" idx="0"/>
          </p:cNvCxnSpPr>
          <p:nvPr/>
        </p:nvCxnSpPr>
        <p:spPr bwMode="auto">
          <a:xfrm>
            <a:off x="6901936" y="3900965"/>
            <a:ext cx="848984" cy="575468"/>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109" name="Straight Arrow Connector 108"/>
          <p:cNvCxnSpPr>
            <a:stCxn id="14" idx="2"/>
            <a:endCxn id="97" idx="0"/>
          </p:cNvCxnSpPr>
          <p:nvPr/>
        </p:nvCxnSpPr>
        <p:spPr bwMode="auto">
          <a:xfrm>
            <a:off x="6901935" y="3900965"/>
            <a:ext cx="994" cy="575468"/>
          </a:xfrm>
          <a:prstGeom prst="straightConnector1">
            <a:avLst/>
          </a:prstGeom>
          <a:solidFill>
            <a:schemeClr val="accent1"/>
          </a:solidFill>
          <a:ln w="9525" cap="flat" cmpd="sng" algn="ctr">
            <a:solidFill>
              <a:srgbClr val="009BBB"/>
            </a:solidFill>
            <a:prstDash val="solid"/>
            <a:round/>
            <a:headEnd type="none" w="med" len="med"/>
            <a:tailEnd type="oval"/>
          </a:ln>
          <a:effectLst/>
        </p:spPr>
      </p:cxnSp>
      <p:cxnSp>
        <p:nvCxnSpPr>
          <p:cNvPr id="110" name="Straight Arrow Connector 109"/>
          <p:cNvCxnSpPr>
            <a:stCxn id="14" idx="2"/>
            <a:endCxn id="96" idx="0"/>
          </p:cNvCxnSpPr>
          <p:nvPr/>
        </p:nvCxnSpPr>
        <p:spPr bwMode="auto">
          <a:xfrm flipH="1">
            <a:off x="6054939" y="3900965"/>
            <a:ext cx="846997" cy="575468"/>
          </a:xfrm>
          <a:prstGeom prst="straightConnector1">
            <a:avLst/>
          </a:prstGeom>
          <a:solidFill>
            <a:schemeClr val="accent1"/>
          </a:solidFill>
          <a:ln w="9525" cap="flat" cmpd="sng" algn="ctr">
            <a:solidFill>
              <a:srgbClr val="009BBB"/>
            </a:solidFill>
            <a:prstDash val="solid"/>
            <a:round/>
            <a:headEnd type="none" w="med" len="med"/>
            <a:tailEnd type="oval"/>
          </a:ln>
          <a:effectLst/>
        </p:spPr>
      </p:cxnSp>
      <p:sp>
        <p:nvSpPr>
          <p:cNvPr id="118" name="Rectangle 117"/>
          <p:cNvSpPr/>
          <p:nvPr/>
        </p:nvSpPr>
        <p:spPr bwMode="auto">
          <a:xfrm>
            <a:off x="5866399" y="3133308"/>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0-N</a:t>
            </a:r>
          </a:p>
        </p:txBody>
      </p:sp>
      <p:sp>
        <p:nvSpPr>
          <p:cNvPr id="119" name="Rectangle 118"/>
          <p:cNvSpPr/>
          <p:nvPr/>
        </p:nvSpPr>
        <p:spPr bwMode="auto">
          <a:xfrm>
            <a:off x="4158319" y="3120521"/>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0-N</a:t>
            </a:r>
          </a:p>
        </p:txBody>
      </p:sp>
      <p:sp>
        <p:nvSpPr>
          <p:cNvPr id="120" name="Rectangle 119"/>
          <p:cNvSpPr/>
          <p:nvPr/>
        </p:nvSpPr>
        <p:spPr bwMode="auto">
          <a:xfrm>
            <a:off x="2057432" y="3152361"/>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1</a:t>
            </a:r>
          </a:p>
        </p:txBody>
      </p:sp>
      <p:sp>
        <p:nvSpPr>
          <p:cNvPr id="121" name="Rectangle 120"/>
          <p:cNvSpPr/>
          <p:nvPr/>
        </p:nvSpPr>
        <p:spPr bwMode="auto">
          <a:xfrm>
            <a:off x="827308" y="4056401"/>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0-1</a:t>
            </a:r>
          </a:p>
        </p:txBody>
      </p:sp>
      <p:sp>
        <p:nvSpPr>
          <p:cNvPr id="122" name="Rectangle 121"/>
          <p:cNvSpPr/>
          <p:nvPr/>
        </p:nvSpPr>
        <p:spPr bwMode="auto">
          <a:xfrm>
            <a:off x="1514353" y="4056401"/>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0-N</a:t>
            </a:r>
          </a:p>
        </p:txBody>
      </p:sp>
      <p:sp>
        <p:nvSpPr>
          <p:cNvPr id="124" name="Rectangle 123"/>
          <p:cNvSpPr/>
          <p:nvPr/>
        </p:nvSpPr>
        <p:spPr bwMode="auto">
          <a:xfrm>
            <a:off x="3500822" y="4051872"/>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1</a:t>
            </a:r>
          </a:p>
        </p:txBody>
      </p:sp>
      <p:sp>
        <p:nvSpPr>
          <p:cNvPr id="125" name="Rectangle 124"/>
          <p:cNvSpPr/>
          <p:nvPr/>
        </p:nvSpPr>
        <p:spPr bwMode="auto">
          <a:xfrm>
            <a:off x="4151074" y="4051872"/>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0-N</a:t>
            </a:r>
          </a:p>
        </p:txBody>
      </p:sp>
      <p:sp>
        <p:nvSpPr>
          <p:cNvPr id="126" name="Rectangle 125"/>
          <p:cNvSpPr/>
          <p:nvPr/>
        </p:nvSpPr>
        <p:spPr bwMode="auto">
          <a:xfrm>
            <a:off x="6096927" y="4050135"/>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1</a:t>
            </a:r>
          </a:p>
        </p:txBody>
      </p:sp>
      <p:sp>
        <p:nvSpPr>
          <p:cNvPr id="127" name="Rectangle 126"/>
          <p:cNvSpPr/>
          <p:nvPr/>
        </p:nvSpPr>
        <p:spPr bwMode="auto">
          <a:xfrm>
            <a:off x="6793302" y="4048861"/>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0-N</a:t>
            </a:r>
          </a:p>
        </p:txBody>
      </p:sp>
      <p:sp>
        <p:nvSpPr>
          <p:cNvPr id="128" name="Rectangle 127"/>
          <p:cNvSpPr/>
          <p:nvPr/>
        </p:nvSpPr>
        <p:spPr bwMode="auto">
          <a:xfrm>
            <a:off x="7272274" y="4048861"/>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0-1</a:t>
            </a:r>
          </a:p>
        </p:txBody>
      </p:sp>
      <p:sp>
        <p:nvSpPr>
          <p:cNvPr id="58" name="Rectangle 57"/>
          <p:cNvSpPr/>
          <p:nvPr/>
        </p:nvSpPr>
        <p:spPr bwMode="auto">
          <a:xfrm>
            <a:off x="1980131" y="4048861"/>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0-N</a:t>
            </a:r>
          </a:p>
        </p:txBody>
      </p:sp>
      <p:sp>
        <p:nvSpPr>
          <p:cNvPr id="60" name="Rectangle 59"/>
          <p:cNvSpPr/>
          <p:nvPr/>
        </p:nvSpPr>
        <p:spPr bwMode="auto">
          <a:xfrm>
            <a:off x="4733535" y="4048861"/>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0-1</a:t>
            </a:r>
          </a:p>
        </p:txBody>
      </p:sp>
      <p:sp>
        <p:nvSpPr>
          <p:cNvPr id="61" name="Rectangle 60"/>
          <p:cNvSpPr/>
          <p:nvPr/>
        </p:nvSpPr>
        <p:spPr bwMode="auto">
          <a:xfrm>
            <a:off x="3066847" y="2315964"/>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1</a:t>
            </a:r>
          </a:p>
        </p:txBody>
      </p:sp>
      <p:sp>
        <p:nvSpPr>
          <p:cNvPr id="67" name="Rectangle 66"/>
          <p:cNvSpPr/>
          <p:nvPr/>
        </p:nvSpPr>
        <p:spPr bwMode="auto">
          <a:xfrm>
            <a:off x="3961291" y="2305052"/>
            <a:ext cx="439679" cy="258046"/>
          </a:xfrm>
          <a:prstGeom prst="rect">
            <a:avLst/>
          </a:prstGeom>
          <a:noFill/>
          <a:ln w="9525" cap="flat" cmpd="sng" algn="ctr">
            <a:noFill/>
            <a:prstDash val="solid"/>
            <a:round/>
            <a:headEnd type="none" w="med" len="med"/>
            <a:tailEnd type="none" w="med" len="med"/>
          </a:ln>
          <a:effectLst/>
        </p:spPr>
        <p:txBody>
          <a:bodyPr vert="horz" wrap="square" lIns="77394" tIns="38697" rIns="77394" bIns="38697" numCol="1" rtlCol="0" anchor="ctr" anchorCtr="0" compatLnSpc="1">
            <a:prstTxWarp prst="textNoShape">
              <a:avLst/>
            </a:prstTxWarp>
          </a:bodyPr>
          <a:lstStyle/>
          <a:p>
            <a:pPr algn="ctr" defTabSz="773925" eaLnBrk="0" fontAlgn="base" hangingPunct="0">
              <a:spcBef>
                <a:spcPct val="0"/>
              </a:spcBef>
              <a:spcAft>
                <a:spcPct val="0"/>
              </a:spcAft>
              <a:defRPr/>
            </a:pPr>
            <a:r>
              <a:rPr lang="en-GB" sz="677" dirty="0">
                <a:solidFill>
                  <a:srgbClr val="009BBB"/>
                </a:solidFill>
                <a:latin typeface="Arial" charset="0"/>
              </a:rPr>
              <a:t>1</a:t>
            </a:r>
          </a:p>
        </p:txBody>
      </p:sp>
      <p:sp>
        <p:nvSpPr>
          <p:cNvPr id="4" name="Title 2">
            <a:extLst>
              <a:ext uri="{FF2B5EF4-FFF2-40B4-BE49-F238E27FC236}">
                <a16:creationId xmlns:a16="http://schemas.microsoft.com/office/drawing/2014/main" id="{21578983-D85D-0E63-F998-08038F238EA1}"/>
              </a:ext>
            </a:extLst>
          </p:cNvPr>
          <p:cNvSpPr txBox="1">
            <a:spLocks/>
          </p:cNvSpPr>
          <p:nvPr/>
        </p:nvSpPr>
        <p:spPr bwMode="auto">
          <a:xfrm>
            <a:off x="234367" y="5155048"/>
            <a:ext cx="6878048" cy="392556"/>
          </a:xfrm>
          <a:prstGeom prst="rect">
            <a:avLst/>
          </a:prstGeom>
          <a:noFill/>
          <a:ln w="9525">
            <a:noFill/>
            <a:miter lim="800000"/>
            <a:headEnd/>
            <a:tailEnd/>
          </a:ln>
          <a:effectLst/>
        </p:spPr>
        <p:txBody>
          <a:bodyPr vert="horz" wrap="square" lIns="91385" tIns="45693" rIns="91385" bIns="45693" numCol="1" anchor="t" anchorCtr="0" compatLnSpc="1">
            <a:prstTxWarp prst="textNoShape">
              <a:avLst/>
            </a:prstTxWarp>
          </a:bodyPr>
          <a:lstStyle>
            <a:lvl1pPr marL="0" marR="0" indent="0" algn="l" defTabSz="914400" rtl="0" eaLnBrk="1" fontAlgn="base" latinLnBrk="0" hangingPunct="1">
              <a:lnSpc>
                <a:spcPct val="100000"/>
              </a:lnSpc>
              <a:spcBef>
                <a:spcPct val="0"/>
              </a:spcBef>
              <a:spcAft>
                <a:spcPct val="0"/>
              </a:spcAft>
              <a:buClrTx/>
              <a:buSzTx/>
              <a:buFontTx/>
              <a:buNone/>
              <a:tabLst/>
              <a:defRPr sz="1800" b="1">
                <a:solidFill>
                  <a:schemeClr val="tx2"/>
                </a:solidFill>
                <a:latin typeface="+mn-lt"/>
                <a:ea typeface="+mj-ea"/>
                <a:cs typeface="+mj-cs"/>
              </a:defRPr>
            </a:lvl1pPr>
            <a:lvl2pPr algn="l" rtl="0" eaLnBrk="1" fontAlgn="base" hangingPunct="1">
              <a:spcBef>
                <a:spcPct val="0"/>
              </a:spcBef>
              <a:spcAft>
                <a:spcPct val="0"/>
              </a:spcAft>
              <a:defRPr sz="3800">
                <a:solidFill>
                  <a:schemeClr val="tx2"/>
                </a:solidFill>
                <a:latin typeface="Times New Roman" pitchFamily="18" charset="0"/>
              </a:defRPr>
            </a:lvl2pPr>
            <a:lvl3pPr algn="l" rtl="0" eaLnBrk="1" fontAlgn="base" hangingPunct="1">
              <a:spcBef>
                <a:spcPct val="0"/>
              </a:spcBef>
              <a:spcAft>
                <a:spcPct val="0"/>
              </a:spcAft>
              <a:defRPr sz="3800">
                <a:solidFill>
                  <a:schemeClr val="tx2"/>
                </a:solidFill>
                <a:latin typeface="Times New Roman" pitchFamily="18" charset="0"/>
              </a:defRPr>
            </a:lvl3pPr>
            <a:lvl4pPr algn="l" rtl="0" eaLnBrk="1" fontAlgn="base" hangingPunct="1">
              <a:spcBef>
                <a:spcPct val="0"/>
              </a:spcBef>
              <a:spcAft>
                <a:spcPct val="0"/>
              </a:spcAft>
              <a:defRPr sz="3800">
                <a:solidFill>
                  <a:schemeClr val="tx2"/>
                </a:solidFill>
                <a:latin typeface="Times New Roman" pitchFamily="18" charset="0"/>
              </a:defRPr>
            </a:lvl4pPr>
            <a:lvl5pPr algn="l" rtl="0" eaLnBrk="1" fontAlgn="base" hangingPunct="1">
              <a:spcBef>
                <a:spcPct val="0"/>
              </a:spcBef>
              <a:spcAft>
                <a:spcPct val="0"/>
              </a:spcAft>
              <a:defRPr sz="3800">
                <a:solidFill>
                  <a:schemeClr val="tx2"/>
                </a:solidFill>
                <a:latin typeface="Times New Roman" pitchFamily="18" charset="0"/>
              </a:defRPr>
            </a:lvl5pPr>
            <a:lvl6pPr marL="539856" algn="l" rtl="0" eaLnBrk="1" fontAlgn="base" hangingPunct="1">
              <a:spcBef>
                <a:spcPct val="0"/>
              </a:spcBef>
              <a:spcAft>
                <a:spcPct val="0"/>
              </a:spcAft>
              <a:defRPr sz="3800">
                <a:solidFill>
                  <a:schemeClr val="tx2"/>
                </a:solidFill>
                <a:latin typeface="Times New Roman" pitchFamily="18" charset="0"/>
              </a:defRPr>
            </a:lvl6pPr>
            <a:lvl7pPr marL="1079708" algn="l" rtl="0" eaLnBrk="1" fontAlgn="base" hangingPunct="1">
              <a:spcBef>
                <a:spcPct val="0"/>
              </a:spcBef>
              <a:spcAft>
                <a:spcPct val="0"/>
              </a:spcAft>
              <a:defRPr sz="3800">
                <a:solidFill>
                  <a:schemeClr val="tx2"/>
                </a:solidFill>
                <a:latin typeface="Times New Roman" pitchFamily="18" charset="0"/>
              </a:defRPr>
            </a:lvl7pPr>
            <a:lvl8pPr marL="1619564" algn="l" rtl="0" eaLnBrk="1" fontAlgn="base" hangingPunct="1">
              <a:spcBef>
                <a:spcPct val="0"/>
              </a:spcBef>
              <a:spcAft>
                <a:spcPct val="0"/>
              </a:spcAft>
              <a:defRPr sz="3800">
                <a:solidFill>
                  <a:schemeClr val="tx2"/>
                </a:solidFill>
                <a:latin typeface="Times New Roman" pitchFamily="18" charset="0"/>
              </a:defRPr>
            </a:lvl8pPr>
            <a:lvl9pPr marL="2159418" algn="l" rtl="0" eaLnBrk="1" fontAlgn="base" hangingPunct="1">
              <a:spcBef>
                <a:spcPct val="0"/>
              </a:spcBef>
              <a:spcAft>
                <a:spcPct val="0"/>
              </a:spcAft>
              <a:defRPr sz="3800">
                <a:solidFill>
                  <a:schemeClr val="tx2"/>
                </a:solidFill>
                <a:latin typeface="Times New Roman" pitchFamily="18" charset="0"/>
              </a:defRPr>
            </a:lvl9pPr>
          </a:lstStyle>
          <a:p>
            <a:pPr defTabSz="773925">
              <a:defRPr/>
            </a:pPr>
            <a:r>
              <a:rPr lang="en-GB" sz="1015" kern="0" dirty="0">
                <a:solidFill>
                  <a:srgbClr val="009BBB"/>
                </a:solidFill>
                <a:latin typeface="Arial"/>
              </a:rPr>
              <a:t>Note:</a:t>
            </a:r>
            <a:r>
              <a:rPr lang="en-GB" sz="1015" b="0" kern="0" dirty="0">
                <a:solidFill>
                  <a:srgbClr val="009BBB"/>
                </a:solidFill>
                <a:latin typeface="Arial"/>
              </a:rPr>
              <a:t> the scope is broad to allow for all kinds of payments scenarios using APIs, whether they cross-border, cover, MI-based, etc – similar as what you can do with the ISO 20022 payments message set.</a:t>
            </a:r>
          </a:p>
        </p:txBody>
      </p:sp>
      <p:sp>
        <p:nvSpPr>
          <p:cNvPr id="7" name="Footer Placeholder 6">
            <a:extLst>
              <a:ext uri="{FF2B5EF4-FFF2-40B4-BE49-F238E27FC236}">
                <a16:creationId xmlns:a16="http://schemas.microsoft.com/office/drawing/2014/main" id="{2CF0D44F-4F40-4DDA-EEC3-FD9186E4C45E}"/>
              </a:ext>
            </a:extLst>
          </p:cNvPr>
          <p:cNvSpPr>
            <a:spLocks noGrp="1"/>
          </p:cNvSpPr>
          <p:nvPr>
            <p:ph type="ftr" sz="quarter" idx="11"/>
          </p:nvPr>
        </p:nvSpPr>
        <p:spPr/>
        <p:txBody>
          <a:bodyPr/>
          <a:lstStyle/>
          <a:p>
            <a:r>
              <a:rPr lang="en-US"/>
              <a:t>Creating APIs using ISO 20022 components</a:t>
            </a:r>
          </a:p>
        </p:txBody>
      </p:sp>
      <p:sp>
        <p:nvSpPr>
          <p:cNvPr id="10" name="Slide Number Placeholder 9">
            <a:extLst>
              <a:ext uri="{FF2B5EF4-FFF2-40B4-BE49-F238E27FC236}">
                <a16:creationId xmlns:a16="http://schemas.microsoft.com/office/drawing/2014/main" id="{CA9AAE88-E2D2-6DE1-41BB-72D82A7B4A35}"/>
              </a:ext>
            </a:extLst>
          </p:cNvPr>
          <p:cNvSpPr>
            <a:spLocks noGrp="1"/>
          </p:cNvSpPr>
          <p:nvPr>
            <p:ph type="sldNum" sz="quarter" idx="12"/>
          </p:nvPr>
        </p:nvSpPr>
        <p:spPr/>
        <p:txBody>
          <a:bodyPr/>
          <a:lstStyle/>
          <a:p>
            <a:fld id="{79B50895-0E20-4B5B-B26F-36CB34E26C11}" type="slidenum">
              <a:rPr lang="en-US" smtClean="0"/>
              <a:t>14</a:t>
            </a:fld>
            <a:endParaRPr lang="en-US"/>
          </a:p>
        </p:txBody>
      </p:sp>
    </p:spTree>
    <p:extLst>
      <p:ext uri="{BB962C8B-B14F-4D97-AF65-F5344CB8AC3E}">
        <p14:creationId xmlns:p14="http://schemas.microsoft.com/office/powerpoint/2010/main" val="768923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a:extLst>
              <a:ext uri="{FF2B5EF4-FFF2-40B4-BE49-F238E27FC236}">
                <a16:creationId xmlns:a16="http://schemas.microsoft.com/office/drawing/2014/main" id="{EF976EE6-0B71-485D-9027-9B99E6681D74}"/>
              </a:ext>
            </a:extLst>
          </p:cNvPr>
          <p:cNvPicPr>
            <a:picLocks noChangeAspect="1"/>
          </p:cNvPicPr>
          <p:nvPr/>
        </p:nvPicPr>
        <p:blipFill>
          <a:blip r:embed="rId2"/>
          <a:stretch>
            <a:fillRect/>
          </a:stretch>
        </p:blipFill>
        <p:spPr>
          <a:xfrm>
            <a:off x="-27167" y="1593877"/>
            <a:ext cx="3586847" cy="3949564"/>
          </a:xfrm>
          <a:prstGeom prst="rect">
            <a:avLst/>
          </a:prstGeom>
          <a:ln>
            <a:solidFill>
              <a:schemeClr val="tx1"/>
            </a:solidFill>
          </a:ln>
        </p:spPr>
      </p:pic>
      <p:sp>
        <p:nvSpPr>
          <p:cNvPr id="7" name="TextBox 6">
            <a:extLst>
              <a:ext uri="{FF2B5EF4-FFF2-40B4-BE49-F238E27FC236}">
                <a16:creationId xmlns:a16="http://schemas.microsoft.com/office/drawing/2014/main" id="{716F2499-6DBC-2BC7-B7D0-7B6E2BDA8438}"/>
              </a:ext>
            </a:extLst>
          </p:cNvPr>
          <p:cNvSpPr txBox="1"/>
          <p:nvPr/>
        </p:nvSpPr>
        <p:spPr>
          <a:xfrm>
            <a:off x="1791" y="1330795"/>
            <a:ext cx="1375698" cy="457048"/>
          </a:xfrm>
          <a:prstGeom prst="rect">
            <a:avLst/>
          </a:prstGeom>
          <a:noFill/>
        </p:spPr>
        <p:txBody>
          <a:bodyPr wrap="none" rtlCol="0">
            <a:spAutoFit/>
          </a:bodyPr>
          <a:lstStyle/>
          <a:p>
            <a:pPr defTabSz="773723" eaLnBrk="0" fontAlgn="base" hangingPunct="0">
              <a:spcBef>
                <a:spcPct val="0"/>
              </a:spcBef>
              <a:spcAft>
                <a:spcPct val="0"/>
              </a:spcAft>
              <a:defRPr/>
            </a:pPr>
            <a:r>
              <a:rPr lang="en-GB" sz="1185" dirty="0">
                <a:solidFill>
                  <a:prstClr val="black"/>
                </a:solidFill>
                <a:latin typeface="Arial" charset="0"/>
              </a:rPr>
              <a:t>Pacs.008 – part 1</a:t>
            </a:r>
          </a:p>
          <a:p>
            <a:pPr defTabSz="773723" eaLnBrk="0" fontAlgn="base" hangingPunct="0">
              <a:spcBef>
                <a:spcPct val="0"/>
              </a:spcBef>
              <a:spcAft>
                <a:spcPct val="0"/>
              </a:spcAft>
              <a:defRPr/>
            </a:pPr>
            <a:endParaRPr lang="en-US" sz="1185" dirty="0">
              <a:solidFill>
                <a:prstClr val="black"/>
              </a:solidFill>
              <a:latin typeface="Arial" charset="0"/>
            </a:endParaRPr>
          </a:p>
        </p:txBody>
      </p:sp>
      <p:sp>
        <p:nvSpPr>
          <p:cNvPr id="14" name="TextBox 13">
            <a:extLst>
              <a:ext uri="{FF2B5EF4-FFF2-40B4-BE49-F238E27FC236}">
                <a16:creationId xmlns:a16="http://schemas.microsoft.com/office/drawing/2014/main" id="{35FD7765-9D89-7C7D-0F03-71714A85B6CB}"/>
              </a:ext>
            </a:extLst>
          </p:cNvPr>
          <p:cNvSpPr txBox="1"/>
          <p:nvPr/>
        </p:nvSpPr>
        <p:spPr>
          <a:xfrm>
            <a:off x="3125635" y="1867851"/>
            <a:ext cx="2097571" cy="457048"/>
          </a:xfrm>
          <a:prstGeom prst="rect">
            <a:avLst/>
          </a:prstGeom>
          <a:solidFill>
            <a:schemeClr val="bg1"/>
          </a:solidFill>
        </p:spPr>
        <p:txBody>
          <a:bodyPr wrap="square" rtlCol="0">
            <a:spAutoFit/>
          </a:bodyPr>
          <a:lstStyle/>
          <a:p>
            <a:pPr defTabSz="773723" eaLnBrk="0" fontAlgn="base" hangingPunct="0">
              <a:spcBef>
                <a:spcPct val="0"/>
              </a:spcBef>
              <a:spcAft>
                <a:spcPct val="0"/>
              </a:spcAft>
              <a:defRPr/>
            </a:pPr>
            <a:r>
              <a:rPr lang="en-GB" sz="1185" dirty="0">
                <a:solidFill>
                  <a:srgbClr val="FF0000"/>
                </a:solidFill>
                <a:latin typeface="Arial" charset="0"/>
              </a:rPr>
              <a:t>Payment Initiation resource</a:t>
            </a:r>
          </a:p>
          <a:p>
            <a:pPr defTabSz="773723" eaLnBrk="0" fontAlgn="base" hangingPunct="0">
              <a:spcBef>
                <a:spcPct val="0"/>
              </a:spcBef>
              <a:spcAft>
                <a:spcPct val="0"/>
              </a:spcAft>
              <a:defRPr/>
            </a:pPr>
            <a:endParaRPr lang="en-US" sz="1185" dirty="0">
              <a:solidFill>
                <a:srgbClr val="FF0000"/>
              </a:solidFill>
              <a:latin typeface="Arial" charset="0"/>
            </a:endParaRPr>
          </a:p>
        </p:txBody>
      </p:sp>
      <p:pic>
        <p:nvPicPr>
          <p:cNvPr id="6" name="Picture 5">
            <a:extLst>
              <a:ext uri="{FF2B5EF4-FFF2-40B4-BE49-F238E27FC236}">
                <a16:creationId xmlns:a16="http://schemas.microsoft.com/office/drawing/2014/main" id="{67DA136D-A92D-213C-CF5C-B237F63652F0}"/>
              </a:ext>
            </a:extLst>
          </p:cNvPr>
          <p:cNvPicPr>
            <a:picLocks noChangeAspect="1"/>
          </p:cNvPicPr>
          <p:nvPr/>
        </p:nvPicPr>
        <p:blipFill>
          <a:blip r:embed="rId3"/>
          <a:stretch>
            <a:fillRect/>
          </a:stretch>
        </p:blipFill>
        <p:spPr>
          <a:xfrm>
            <a:off x="2889808" y="2149792"/>
            <a:ext cx="3054866" cy="2208530"/>
          </a:xfrm>
          <a:prstGeom prst="rect">
            <a:avLst/>
          </a:prstGeom>
          <a:ln>
            <a:solidFill>
              <a:schemeClr val="tx1"/>
            </a:solidFill>
          </a:ln>
        </p:spPr>
      </p:pic>
      <p:pic>
        <p:nvPicPr>
          <p:cNvPr id="11" name="Picture 10">
            <a:extLst>
              <a:ext uri="{FF2B5EF4-FFF2-40B4-BE49-F238E27FC236}">
                <a16:creationId xmlns:a16="http://schemas.microsoft.com/office/drawing/2014/main" id="{5C97E35E-DFB9-2F3B-9F21-D9ECC1BE9AE3}"/>
              </a:ext>
            </a:extLst>
          </p:cNvPr>
          <p:cNvPicPr>
            <a:picLocks noChangeAspect="1"/>
          </p:cNvPicPr>
          <p:nvPr/>
        </p:nvPicPr>
        <p:blipFill>
          <a:blip r:embed="rId4"/>
          <a:stretch>
            <a:fillRect/>
          </a:stretch>
        </p:blipFill>
        <p:spPr>
          <a:xfrm>
            <a:off x="5565454" y="917752"/>
            <a:ext cx="3449823" cy="4820079"/>
          </a:xfrm>
          <a:prstGeom prst="rect">
            <a:avLst/>
          </a:prstGeom>
          <a:ln>
            <a:solidFill>
              <a:schemeClr val="tx1"/>
            </a:solidFill>
          </a:ln>
        </p:spPr>
      </p:pic>
      <p:sp>
        <p:nvSpPr>
          <p:cNvPr id="15" name="TextBox 14">
            <a:extLst>
              <a:ext uri="{FF2B5EF4-FFF2-40B4-BE49-F238E27FC236}">
                <a16:creationId xmlns:a16="http://schemas.microsoft.com/office/drawing/2014/main" id="{10B4EDAE-8F4B-D7C0-0D41-920D5EE1373D}"/>
              </a:ext>
            </a:extLst>
          </p:cNvPr>
          <p:cNvSpPr txBox="1"/>
          <p:nvPr/>
        </p:nvSpPr>
        <p:spPr>
          <a:xfrm>
            <a:off x="4239188" y="906491"/>
            <a:ext cx="1375698" cy="457048"/>
          </a:xfrm>
          <a:prstGeom prst="rect">
            <a:avLst/>
          </a:prstGeom>
          <a:noFill/>
        </p:spPr>
        <p:txBody>
          <a:bodyPr wrap="none" rtlCol="0">
            <a:spAutoFit/>
          </a:bodyPr>
          <a:lstStyle/>
          <a:p>
            <a:pPr defTabSz="773723" eaLnBrk="0" fontAlgn="base" hangingPunct="0">
              <a:spcBef>
                <a:spcPct val="0"/>
              </a:spcBef>
              <a:spcAft>
                <a:spcPct val="0"/>
              </a:spcAft>
              <a:defRPr/>
            </a:pPr>
            <a:r>
              <a:rPr lang="en-GB" sz="1185" dirty="0">
                <a:solidFill>
                  <a:prstClr val="black"/>
                </a:solidFill>
                <a:latin typeface="Arial" charset="0"/>
              </a:rPr>
              <a:t>Pacs.008 – part 2</a:t>
            </a:r>
          </a:p>
          <a:p>
            <a:pPr defTabSz="773723" eaLnBrk="0" fontAlgn="base" hangingPunct="0">
              <a:spcBef>
                <a:spcPct val="0"/>
              </a:spcBef>
              <a:spcAft>
                <a:spcPct val="0"/>
              </a:spcAft>
              <a:defRPr/>
            </a:pPr>
            <a:endParaRPr lang="en-US" sz="1185" dirty="0">
              <a:solidFill>
                <a:prstClr val="black"/>
              </a:solidFill>
              <a:latin typeface="Arial" charset="0"/>
            </a:endParaRPr>
          </a:p>
        </p:txBody>
      </p:sp>
      <p:cxnSp>
        <p:nvCxnSpPr>
          <p:cNvPr id="17" name="Straight Arrow Connector 16">
            <a:extLst>
              <a:ext uri="{FF2B5EF4-FFF2-40B4-BE49-F238E27FC236}">
                <a16:creationId xmlns:a16="http://schemas.microsoft.com/office/drawing/2014/main" id="{9B591FDD-8A19-DE31-2535-AD6E84D24DC9}"/>
              </a:ext>
            </a:extLst>
          </p:cNvPr>
          <p:cNvCxnSpPr>
            <a:cxnSpLocks/>
          </p:cNvCxnSpPr>
          <p:nvPr/>
        </p:nvCxnSpPr>
        <p:spPr bwMode="auto">
          <a:xfrm flipH="1">
            <a:off x="266306" y="2257308"/>
            <a:ext cx="2696081" cy="1473047"/>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18" name="Straight Arrow Connector 17">
            <a:extLst>
              <a:ext uri="{FF2B5EF4-FFF2-40B4-BE49-F238E27FC236}">
                <a16:creationId xmlns:a16="http://schemas.microsoft.com/office/drawing/2014/main" id="{CD2D4D91-69E1-116A-C5CD-E565E04C2E50}"/>
              </a:ext>
            </a:extLst>
          </p:cNvPr>
          <p:cNvCxnSpPr>
            <a:cxnSpLocks/>
          </p:cNvCxnSpPr>
          <p:nvPr/>
        </p:nvCxnSpPr>
        <p:spPr bwMode="auto">
          <a:xfrm flipH="1">
            <a:off x="266306" y="2419438"/>
            <a:ext cx="2696081" cy="2626397"/>
          </a:xfrm>
          <a:prstGeom prst="straightConnector1">
            <a:avLst/>
          </a:prstGeom>
          <a:ln w="19050">
            <a:prstDash val="sysDash"/>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20" name="Straight Arrow Connector 19">
            <a:extLst>
              <a:ext uri="{FF2B5EF4-FFF2-40B4-BE49-F238E27FC236}">
                <a16:creationId xmlns:a16="http://schemas.microsoft.com/office/drawing/2014/main" id="{6759F466-97F7-9846-0694-7718161CC702}"/>
              </a:ext>
            </a:extLst>
          </p:cNvPr>
          <p:cNvCxnSpPr>
            <a:cxnSpLocks/>
          </p:cNvCxnSpPr>
          <p:nvPr/>
        </p:nvCxnSpPr>
        <p:spPr bwMode="auto">
          <a:xfrm flipH="1">
            <a:off x="252849" y="2793223"/>
            <a:ext cx="2791162" cy="2414738"/>
          </a:xfrm>
          <a:prstGeom prst="straightConnector1">
            <a:avLst/>
          </a:prstGeom>
          <a:ln w="19050">
            <a:prstDash val="sysDash"/>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26" name="Straight Arrow Connector 25">
            <a:extLst>
              <a:ext uri="{FF2B5EF4-FFF2-40B4-BE49-F238E27FC236}">
                <a16:creationId xmlns:a16="http://schemas.microsoft.com/office/drawing/2014/main" id="{85AD74DC-403C-A5D6-E76B-B607B6E00756}"/>
              </a:ext>
            </a:extLst>
          </p:cNvPr>
          <p:cNvCxnSpPr>
            <a:cxnSpLocks/>
          </p:cNvCxnSpPr>
          <p:nvPr/>
        </p:nvCxnSpPr>
        <p:spPr bwMode="auto">
          <a:xfrm flipH="1">
            <a:off x="266306" y="2666478"/>
            <a:ext cx="2709539" cy="2379356"/>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30" name="Straight Arrow Connector 29">
            <a:extLst>
              <a:ext uri="{FF2B5EF4-FFF2-40B4-BE49-F238E27FC236}">
                <a16:creationId xmlns:a16="http://schemas.microsoft.com/office/drawing/2014/main" id="{7A8EBBDA-949E-940E-C236-8B960B056EEC}"/>
              </a:ext>
            </a:extLst>
          </p:cNvPr>
          <p:cNvCxnSpPr>
            <a:cxnSpLocks/>
          </p:cNvCxnSpPr>
          <p:nvPr/>
        </p:nvCxnSpPr>
        <p:spPr bwMode="auto">
          <a:xfrm flipH="1">
            <a:off x="239390" y="2539726"/>
            <a:ext cx="2757080" cy="126751"/>
          </a:xfrm>
          <a:prstGeom prst="straightConnector1">
            <a:avLst/>
          </a:prstGeom>
          <a:ln w="19050">
            <a:prstDash val="sysDash"/>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32" name="Straight Arrow Connector 31">
            <a:extLst>
              <a:ext uri="{FF2B5EF4-FFF2-40B4-BE49-F238E27FC236}">
                <a16:creationId xmlns:a16="http://schemas.microsoft.com/office/drawing/2014/main" id="{936E1C79-1F62-ED97-2A2D-DF17B237B32F}"/>
              </a:ext>
            </a:extLst>
          </p:cNvPr>
          <p:cNvCxnSpPr>
            <a:cxnSpLocks/>
          </p:cNvCxnSpPr>
          <p:nvPr/>
        </p:nvCxnSpPr>
        <p:spPr bwMode="auto">
          <a:xfrm>
            <a:off x="3971191" y="2993831"/>
            <a:ext cx="1796111" cy="174813"/>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35" name="Straight Arrow Connector 34">
            <a:extLst>
              <a:ext uri="{FF2B5EF4-FFF2-40B4-BE49-F238E27FC236}">
                <a16:creationId xmlns:a16="http://schemas.microsoft.com/office/drawing/2014/main" id="{4C315AA7-28BD-ED30-3D3D-B2C5F0F48DF3}"/>
              </a:ext>
            </a:extLst>
          </p:cNvPr>
          <p:cNvCxnSpPr>
            <a:cxnSpLocks/>
          </p:cNvCxnSpPr>
          <p:nvPr/>
        </p:nvCxnSpPr>
        <p:spPr bwMode="auto">
          <a:xfrm>
            <a:off x="3971191" y="3120113"/>
            <a:ext cx="1809356" cy="213287"/>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36" name="Straight Arrow Connector 35">
            <a:extLst>
              <a:ext uri="{FF2B5EF4-FFF2-40B4-BE49-F238E27FC236}">
                <a16:creationId xmlns:a16="http://schemas.microsoft.com/office/drawing/2014/main" id="{913DBB4F-7E93-DC95-160B-B23F8256C2B6}"/>
              </a:ext>
            </a:extLst>
          </p:cNvPr>
          <p:cNvCxnSpPr>
            <a:cxnSpLocks/>
          </p:cNvCxnSpPr>
          <p:nvPr/>
        </p:nvCxnSpPr>
        <p:spPr bwMode="auto">
          <a:xfrm>
            <a:off x="3868144" y="3242132"/>
            <a:ext cx="1912403" cy="223868"/>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37" name="Straight Arrow Connector 36">
            <a:extLst>
              <a:ext uri="{FF2B5EF4-FFF2-40B4-BE49-F238E27FC236}">
                <a16:creationId xmlns:a16="http://schemas.microsoft.com/office/drawing/2014/main" id="{1CF0AF41-1AC0-E3ED-90EE-887284526569}"/>
              </a:ext>
            </a:extLst>
          </p:cNvPr>
          <p:cNvCxnSpPr>
            <a:cxnSpLocks/>
          </p:cNvCxnSpPr>
          <p:nvPr/>
        </p:nvCxnSpPr>
        <p:spPr bwMode="auto">
          <a:xfrm>
            <a:off x="3848203" y="3406889"/>
            <a:ext cx="1919099" cy="896834"/>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39" name="Straight Arrow Connector 38">
            <a:extLst>
              <a:ext uri="{FF2B5EF4-FFF2-40B4-BE49-F238E27FC236}">
                <a16:creationId xmlns:a16="http://schemas.microsoft.com/office/drawing/2014/main" id="{DB75C168-E218-CC06-9BA1-6C228070E6EE}"/>
              </a:ext>
            </a:extLst>
          </p:cNvPr>
          <p:cNvCxnSpPr>
            <a:cxnSpLocks/>
          </p:cNvCxnSpPr>
          <p:nvPr/>
        </p:nvCxnSpPr>
        <p:spPr bwMode="auto">
          <a:xfrm>
            <a:off x="3678334" y="3560118"/>
            <a:ext cx="2125484" cy="1045956"/>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41" name="Straight Arrow Connector 40">
            <a:extLst>
              <a:ext uri="{FF2B5EF4-FFF2-40B4-BE49-F238E27FC236}">
                <a16:creationId xmlns:a16="http://schemas.microsoft.com/office/drawing/2014/main" id="{7DA726D0-848F-B716-A1E7-BFFC18D4F813}"/>
              </a:ext>
            </a:extLst>
          </p:cNvPr>
          <p:cNvCxnSpPr>
            <a:cxnSpLocks/>
          </p:cNvCxnSpPr>
          <p:nvPr/>
        </p:nvCxnSpPr>
        <p:spPr bwMode="auto">
          <a:xfrm>
            <a:off x="3876920" y="3271975"/>
            <a:ext cx="1919834" cy="336428"/>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43" name="Straight Arrow Connector 42">
            <a:extLst>
              <a:ext uri="{FF2B5EF4-FFF2-40B4-BE49-F238E27FC236}">
                <a16:creationId xmlns:a16="http://schemas.microsoft.com/office/drawing/2014/main" id="{E71D58EE-4D00-80A5-3DFB-2210B6E07530}"/>
              </a:ext>
            </a:extLst>
          </p:cNvPr>
          <p:cNvCxnSpPr>
            <a:cxnSpLocks/>
          </p:cNvCxnSpPr>
          <p:nvPr/>
        </p:nvCxnSpPr>
        <p:spPr bwMode="auto">
          <a:xfrm>
            <a:off x="3848202" y="3427520"/>
            <a:ext cx="1955614" cy="1065717"/>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45" name="Straight Arrow Connector 44">
            <a:extLst>
              <a:ext uri="{FF2B5EF4-FFF2-40B4-BE49-F238E27FC236}">
                <a16:creationId xmlns:a16="http://schemas.microsoft.com/office/drawing/2014/main" id="{662CDF78-2789-BE95-0EAF-DF4C87BD66B2}"/>
              </a:ext>
            </a:extLst>
          </p:cNvPr>
          <p:cNvCxnSpPr>
            <a:cxnSpLocks/>
          </p:cNvCxnSpPr>
          <p:nvPr/>
        </p:nvCxnSpPr>
        <p:spPr bwMode="auto">
          <a:xfrm>
            <a:off x="3685397" y="3856155"/>
            <a:ext cx="2081905" cy="1189678"/>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56" name="Straight Arrow Connector 55">
            <a:extLst>
              <a:ext uri="{FF2B5EF4-FFF2-40B4-BE49-F238E27FC236}">
                <a16:creationId xmlns:a16="http://schemas.microsoft.com/office/drawing/2014/main" id="{D5A84281-1016-4008-4CD3-C4B8C5CB40EE}"/>
              </a:ext>
            </a:extLst>
          </p:cNvPr>
          <p:cNvCxnSpPr>
            <a:cxnSpLocks/>
          </p:cNvCxnSpPr>
          <p:nvPr/>
        </p:nvCxnSpPr>
        <p:spPr bwMode="auto">
          <a:xfrm>
            <a:off x="3608789" y="4148426"/>
            <a:ext cx="2158513" cy="1205717"/>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57" name="Straight Arrow Connector 56">
            <a:extLst>
              <a:ext uri="{FF2B5EF4-FFF2-40B4-BE49-F238E27FC236}">
                <a16:creationId xmlns:a16="http://schemas.microsoft.com/office/drawing/2014/main" id="{0F720A4E-8E65-FEBE-39B2-EEE5124DB926}"/>
              </a:ext>
            </a:extLst>
          </p:cNvPr>
          <p:cNvCxnSpPr>
            <a:cxnSpLocks/>
          </p:cNvCxnSpPr>
          <p:nvPr/>
        </p:nvCxnSpPr>
        <p:spPr bwMode="auto">
          <a:xfrm>
            <a:off x="3641820" y="4290828"/>
            <a:ext cx="2149687" cy="1351291"/>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60" name="Straight Arrow Connector 59">
            <a:extLst>
              <a:ext uri="{FF2B5EF4-FFF2-40B4-BE49-F238E27FC236}">
                <a16:creationId xmlns:a16="http://schemas.microsoft.com/office/drawing/2014/main" id="{2141D365-EA06-2678-7A58-5BE876776931}"/>
              </a:ext>
            </a:extLst>
          </p:cNvPr>
          <p:cNvCxnSpPr>
            <a:cxnSpLocks/>
          </p:cNvCxnSpPr>
          <p:nvPr/>
        </p:nvCxnSpPr>
        <p:spPr bwMode="auto">
          <a:xfrm>
            <a:off x="3637406" y="4002245"/>
            <a:ext cx="2158513" cy="1205717"/>
          </a:xfrm>
          <a:prstGeom prst="straightConnector1">
            <a:avLst/>
          </a:prstGeom>
          <a:ln w="19050">
            <a:prstDash val="sysDash"/>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63" name="Straight Arrow Connector 62">
            <a:extLst>
              <a:ext uri="{FF2B5EF4-FFF2-40B4-BE49-F238E27FC236}">
                <a16:creationId xmlns:a16="http://schemas.microsoft.com/office/drawing/2014/main" id="{1B6F42EB-20D6-CEB6-8AA6-42FFD0504ABD}"/>
              </a:ext>
            </a:extLst>
          </p:cNvPr>
          <p:cNvCxnSpPr>
            <a:cxnSpLocks/>
          </p:cNvCxnSpPr>
          <p:nvPr/>
        </p:nvCxnSpPr>
        <p:spPr bwMode="auto">
          <a:xfrm flipH="1">
            <a:off x="227224" y="3648864"/>
            <a:ext cx="2853302" cy="1695434"/>
          </a:xfrm>
          <a:prstGeom prst="straightConnector1">
            <a:avLst/>
          </a:prstGeom>
          <a:ln w="19050">
            <a:prstDash val="sysDash"/>
            <a:headEnd type="none" w="med" len="med"/>
            <a:tailEnd type="triangle"/>
          </a:ln>
        </p:spPr>
        <p:style>
          <a:lnRef idx="1">
            <a:schemeClr val="accent4"/>
          </a:lnRef>
          <a:fillRef idx="0">
            <a:schemeClr val="accent4"/>
          </a:fillRef>
          <a:effectRef idx="0">
            <a:schemeClr val="accent4"/>
          </a:effectRef>
          <a:fontRef idx="minor">
            <a:schemeClr val="tx1"/>
          </a:fontRef>
        </p:style>
      </p:cxnSp>
      <p:sp>
        <p:nvSpPr>
          <p:cNvPr id="8" name="Footer Placeholder 7">
            <a:extLst>
              <a:ext uri="{FF2B5EF4-FFF2-40B4-BE49-F238E27FC236}">
                <a16:creationId xmlns:a16="http://schemas.microsoft.com/office/drawing/2014/main" id="{9BBEF3CD-7B28-1DF4-7532-A889344E2B4F}"/>
              </a:ext>
            </a:extLst>
          </p:cNvPr>
          <p:cNvSpPr>
            <a:spLocks noGrp="1"/>
          </p:cNvSpPr>
          <p:nvPr>
            <p:ph type="ftr" sz="quarter" idx="11"/>
          </p:nvPr>
        </p:nvSpPr>
        <p:spPr/>
        <p:txBody>
          <a:bodyPr/>
          <a:lstStyle/>
          <a:p>
            <a:r>
              <a:rPr lang="en-US"/>
              <a:t>Creating APIs using ISO 20022 components</a:t>
            </a:r>
          </a:p>
        </p:txBody>
      </p:sp>
      <p:sp>
        <p:nvSpPr>
          <p:cNvPr id="9" name="Slide Number Placeholder 8">
            <a:extLst>
              <a:ext uri="{FF2B5EF4-FFF2-40B4-BE49-F238E27FC236}">
                <a16:creationId xmlns:a16="http://schemas.microsoft.com/office/drawing/2014/main" id="{BDCA31EF-1728-ED13-32D7-4BEF6898FF91}"/>
              </a:ext>
            </a:extLst>
          </p:cNvPr>
          <p:cNvSpPr>
            <a:spLocks noGrp="1"/>
          </p:cNvSpPr>
          <p:nvPr>
            <p:ph type="sldNum" sz="quarter" idx="12"/>
          </p:nvPr>
        </p:nvSpPr>
        <p:spPr/>
        <p:txBody>
          <a:bodyPr/>
          <a:lstStyle/>
          <a:p>
            <a:fld id="{79B50895-0E20-4B5B-B26F-36CB34E26C11}" type="slidenum">
              <a:rPr lang="en-US" smtClean="0"/>
              <a:t>15</a:t>
            </a:fld>
            <a:endParaRPr lang="en-US"/>
          </a:p>
        </p:txBody>
      </p:sp>
    </p:spTree>
    <p:extLst>
      <p:ext uri="{BB962C8B-B14F-4D97-AF65-F5344CB8AC3E}">
        <p14:creationId xmlns:p14="http://schemas.microsoft.com/office/powerpoint/2010/main" val="3401127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a:extLst>
              <a:ext uri="{FF2B5EF4-FFF2-40B4-BE49-F238E27FC236}">
                <a16:creationId xmlns:a16="http://schemas.microsoft.com/office/drawing/2014/main" id="{EF976EE6-0B71-485D-9027-9B99E6681D74}"/>
              </a:ext>
            </a:extLst>
          </p:cNvPr>
          <p:cNvPicPr>
            <a:picLocks noChangeAspect="1"/>
          </p:cNvPicPr>
          <p:nvPr/>
        </p:nvPicPr>
        <p:blipFill>
          <a:blip r:embed="rId3"/>
          <a:stretch>
            <a:fillRect/>
          </a:stretch>
        </p:blipFill>
        <p:spPr>
          <a:xfrm>
            <a:off x="-27167" y="1593877"/>
            <a:ext cx="3586847" cy="3949564"/>
          </a:xfrm>
          <a:prstGeom prst="rect">
            <a:avLst/>
          </a:prstGeom>
          <a:ln>
            <a:solidFill>
              <a:schemeClr val="tx1"/>
            </a:solidFill>
          </a:ln>
        </p:spPr>
      </p:pic>
      <p:sp>
        <p:nvSpPr>
          <p:cNvPr id="7" name="TextBox 6">
            <a:extLst>
              <a:ext uri="{FF2B5EF4-FFF2-40B4-BE49-F238E27FC236}">
                <a16:creationId xmlns:a16="http://schemas.microsoft.com/office/drawing/2014/main" id="{716F2499-6DBC-2BC7-B7D0-7B6E2BDA8438}"/>
              </a:ext>
            </a:extLst>
          </p:cNvPr>
          <p:cNvSpPr txBox="1"/>
          <p:nvPr/>
        </p:nvSpPr>
        <p:spPr>
          <a:xfrm>
            <a:off x="1791" y="1330795"/>
            <a:ext cx="1375698" cy="457048"/>
          </a:xfrm>
          <a:prstGeom prst="rect">
            <a:avLst/>
          </a:prstGeom>
          <a:noFill/>
        </p:spPr>
        <p:txBody>
          <a:bodyPr wrap="none" rtlCol="0">
            <a:spAutoFit/>
          </a:bodyPr>
          <a:lstStyle/>
          <a:p>
            <a:pPr defTabSz="773723" eaLnBrk="0" fontAlgn="base" hangingPunct="0">
              <a:spcBef>
                <a:spcPct val="0"/>
              </a:spcBef>
              <a:spcAft>
                <a:spcPct val="0"/>
              </a:spcAft>
              <a:defRPr/>
            </a:pPr>
            <a:r>
              <a:rPr lang="en-GB" sz="1185" dirty="0">
                <a:solidFill>
                  <a:prstClr val="black"/>
                </a:solidFill>
                <a:latin typeface="Arial" charset="0"/>
              </a:rPr>
              <a:t>Pacs.008 – part 1</a:t>
            </a:r>
          </a:p>
          <a:p>
            <a:pPr defTabSz="773723" eaLnBrk="0" fontAlgn="base" hangingPunct="0">
              <a:spcBef>
                <a:spcPct val="0"/>
              </a:spcBef>
              <a:spcAft>
                <a:spcPct val="0"/>
              </a:spcAft>
              <a:defRPr/>
            </a:pPr>
            <a:endParaRPr lang="en-US" sz="1185" dirty="0">
              <a:solidFill>
                <a:prstClr val="black"/>
              </a:solidFill>
              <a:latin typeface="Arial" charset="0"/>
            </a:endParaRPr>
          </a:p>
        </p:txBody>
      </p:sp>
      <p:sp>
        <p:nvSpPr>
          <p:cNvPr id="14" name="TextBox 13">
            <a:extLst>
              <a:ext uri="{FF2B5EF4-FFF2-40B4-BE49-F238E27FC236}">
                <a16:creationId xmlns:a16="http://schemas.microsoft.com/office/drawing/2014/main" id="{35FD7765-9D89-7C7D-0F03-71714A85B6CB}"/>
              </a:ext>
            </a:extLst>
          </p:cNvPr>
          <p:cNvSpPr txBox="1"/>
          <p:nvPr/>
        </p:nvSpPr>
        <p:spPr>
          <a:xfrm>
            <a:off x="3125635" y="1867851"/>
            <a:ext cx="2097571" cy="457048"/>
          </a:xfrm>
          <a:prstGeom prst="rect">
            <a:avLst/>
          </a:prstGeom>
          <a:solidFill>
            <a:schemeClr val="bg1"/>
          </a:solidFill>
        </p:spPr>
        <p:txBody>
          <a:bodyPr wrap="square" rtlCol="0">
            <a:spAutoFit/>
          </a:bodyPr>
          <a:lstStyle/>
          <a:p>
            <a:pPr defTabSz="773723" eaLnBrk="0" fontAlgn="base" hangingPunct="0">
              <a:spcBef>
                <a:spcPct val="0"/>
              </a:spcBef>
              <a:spcAft>
                <a:spcPct val="0"/>
              </a:spcAft>
              <a:defRPr/>
            </a:pPr>
            <a:r>
              <a:rPr lang="en-GB" sz="1185" dirty="0">
                <a:solidFill>
                  <a:srgbClr val="FF0000"/>
                </a:solidFill>
                <a:latin typeface="Arial" charset="0"/>
              </a:rPr>
              <a:t>Clearing Initiation resource</a:t>
            </a:r>
          </a:p>
          <a:p>
            <a:pPr defTabSz="773723" eaLnBrk="0" fontAlgn="base" hangingPunct="0">
              <a:spcBef>
                <a:spcPct val="0"/>
              </a:spcBef>
              <a:spcAft>
                <a:spcPct val="0"/>
              </a:spcAft>
              <a:defRPr/>
            </a:pPr>
            <a:endParaRPr lang="en-US" sz="1185" dirty="0">
              <a:solidFill>
                <a:srgbClr val="FF0000"/>
              </a:solidFill>
              <a:latin typeface="Arial" charset="0"/>
            </a:endParaRPr>
          </a:p>
        </p:txBody>
      </p:sp>
      <p:pic>
        <p:nvPicPr>
          <p:cNvPr id="11" name="Picture 10">
            <a:extLst>
              <a:ext uri="{FF2B5EF4-FFF2-40B4-BE49-F238E27FC236}">
                <a16:creationId xmlns:a16="http://schemas.microsoft.com/office/drawing/2014/main" id="{5C97E35E-DFB9-2F3B-9F21-D9ECC1BE9AE3}"/>
              </a:ext>
            </a:extLst>
          </p:cNvPr>
          <p:cNvPicPr>
            <a:picLocks noChangeAspect="1"/>
          </p:cNvPicPr>
          <p:nvPr/>
        </p:nvPicPr>
        <p:blipFill>
          <a:blip r:embed="rId4"/>
          <a:stretch>
            <a:fillRect/>
          </a:stretch>
        </p:blipFill>
        <p:spPr>
          <a:xfrm>
            <a:off x="5565454" y="917752"/>
            <a:ext cx="3449823" cy="4820079"/>
          </a:xfrm>
          <a:prstGeom prst="rect">
            <a:avLst/>
          </a:prstGeom>
          <a:ln>
            <a:solidFill>
              <a:schemeClr val="tx1"/>
            </a:solidFill>
          </a:ln>
        </p:spPr>
      </p:pic>
      <p:sp>
        <p:nvSpPr>
          <p:cNvPr id="15" name="TextBox 14">
            <a:extLst>
              <a:ext uri="{FF2B5EF4-FFF2-40B4-BE49-F238E27FC236}">
                <a16:creationId xmlns:a16="http://schemas.microsoft.com/office/drawing/2014/main" id="{10B4EDAE-8F4B-D7C0-0D41-920D5EE1373D}"/>
              </a:ext>
            </a:extLst>
          </p:cNvPr>
          <p:cNvSpPr txBox="1"/>
          <p:nvPr/>
        </p:nvSpPr>
        <p:spPr>
          <a:xfrm>
            <a:off x="4239188" y="906491"/>
            <a:ext cx="1375698" cy="457048"/>
          </a:xfrm>
          <a:prstGeom prst="rect">
            <a:avLst/>
          </a:prstGeom>
          <a:noFill/>
        </p:spPr>
        <p:txBody>
          <a:bodyPr wrap="none" rtlCol="0">
            <a:spAutoFit/>
          </a:bodyPr>
          <a:lstStyle/>
          <a:p>
            <a:pPr defTabSz="773723" eaLnBrk="0" fontAlgn="base" hangingPunct="0">
              <a:spcBef>
                <a:spcPct val="0"/>
              </a:spcBef>
              <a:spcAft>
                <a:spcPct val="0"/>
              </a:spcAft>
              <a:defRPr/>
            </a:pPr>
            <a:r>
              <a:rPr lang="en-GB" sz="1185" dirty="0">
                <a:solidFill>
                  <a:prstClr val="black"/>
                </a:solidFill>
                <a:latin typeface="Arial" charset="0"/>
              </a:rPr>
              <a:t>Pacs.008 – part 2</a:t>
            </a:r>
          </a:p>
          <a:p>
            <a:pPr defTabSz="773723" eaLnBrk="0" fontAlgn="base" hangingPunct="0">
              <a:spcBef>
                <a:spcPct val="0"/>
              </a:spcBef>
              <a:spcAft>
                <a:spcPct val="0"/>
              </a:spcAft>
              <a:defRPr/>
            </a:pPr>
            <a:endParaRPr lang="en-US" sz="1185" dirty="0">
              <a:solidFill>
                <a:prstClr val="black"/>
              </a:solidFill>
              <a:latin typeface="Arial" charset="0"/>
            </a:endParaRPr>
          </a:p>
        </p:txBody>
      </p:sp>
      <p:pic>
        <p:nvPicPr>
          <p:cNvPr id="4" name="Picture 3">
            <a:extLst>
              <a:ext uri="{FF2B5EF4-FFF2-40B4-BE49-F238E27FC236}">
                <a16:creationId xmlns:a16="http://schemas.microsoft.com/office/drawing/2014/main" id="{45A175D1-C2DD-9163-14F7-99912C8347A2}"/>
              </a:ext>
            </a:extLst>
          </p:cNvPr>
          <p:cNvPicPr>
            <a:picLocks noChangeAspect="1"/>
          </p:cNvPicPr>
          <p:nvPr/>
        </p:nvPicPr>
        <p:blipFill>
          <a:blip r:embed="rId5"/>
          <a:stretch>
            <a:fillRect/>
          </a:stretch>
        </p:blipFill>
        <p:spPr>
          <a:xfrm>
            <a:off x="2419576" y="2090840"/>
            <a:ext cx="3103228" cy="846335"/>
          </a:xfrm>
          <a:prstGeom prst="rect">
            <a:avLst/>
          </a:prstGeom>
          <a:noFill/>
          <a:ln>
            <a:solidFill>
              <a:schemeClr val="tx1"/>
            </a:solidFill>
          </a:ln>
        </p:spPr>
      </p:pic>
      <p:cxnSp>
        <p:nvCxnSpPr>
          <p:cNvPr id="17" name="Straight Arrow Connector 16">
            <a:extLst>
              <a:ext uri="{FF2B5EF4-FFF2-40B4-BE49-F238E27FC236}">
                <a16:creationId xmlns:a16="http://schemas.microsoft.com/office/drawing/2014/main" id="{9B591FDD-8A19-DE31-2535-AD6E84D24DC9}"/>
              </a:ext>
            </a:extLst>
          </p:cNvPr>
          <p:cNvCxnSpPr>
            <a:cxnSpLocks/>
          </p:cNvCxnSpPr>
          <p:nvPr/>
        </p:nvCxnSpPr>
        <p:spPr bwMode="auto">
          <a:xfrm flipH="1">
            <a:off x="210380" y="2340169"/>
            <a:ext cx="2333866" cy="2426993"/>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8" name="Straight Arrow Connector 7">
            <a:extLst>
              <a:ext uri="{FF2B5EF4-FFF2-40B4-BE49-F238E27FC236}">
                <a16:creationId xmlns:a16="http://schemas.microsoft.com/office/drawing/2014/main" id="{9A1A7EA2-30D9-2AFF-AEE9-79F569DD0317}"/>
              </a:ext>
            </a:extLst>
          </p:cNvPr>
          <p:cNvCxnSpPr>
            <a:cxnSpLocks/>
          </p:cNvCxnSpPr>
          <p:nvPr/>
        </p:nvCxnSpPr>
        <p:spPr bwMode="auto">
          <a:xfrm flipH="1">
            <a:off x="249756" y="2465262"/>
            <a:ext cx="2337139" cy="2409482"/>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10" name="Straight Arrow Connector 9">
            <a:extLst>
              <a:ext uri="{FF2B5EF4-FFF2-40B4-BE49-F238E27FC236}">
                <a16:creationId xmlns:a16="http://schemas.microsoft.com/office/drawing/2014/main" id="{B0FC276E-5CC6-A45A-17B5-C7C2B4B0BD8C}"/>
              </a:ext>
            </a:extLst>
          </p:cNvPr>
          <p:cNvCxnSpPr>
            <a:cxnSpLocks/>
          </p:cNvCxnSpPr>
          <p:nvPr/>
        </p:nvCxnSpPr>
        <p:spPr bwMode="auto">
          <a:xfrm flipV="1">
            <a:off x="2544245" y="992327"/>
            <a:ext cx="3224632" cy="1641785"/>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16" name="Straight Arrow Connector 15">
            <a:extLst>
              <a:ext uri="{FF2B5EF4-FFF2-40B4-BE49-F238E27FC236}">
                <a16:creationId xmlns:a16="http://schemas.microsoft.com/office/drawing/2014/main" id="{10BFACD8-DEFF-CB77-541C-6BA4BACC228A}"/>
              </a:ext>
            </a:extLst>
          </p:cNvPr>
          <p:cNvCxnSpPr>
            <a:cxnSpLocks/>
          </p:cNvCxnSpPr>
          <p:nvPr/>
        </p:nvCxnSpPr>
        <p:spPr bwMode="auto">
          <a:xfrm>
            <a:off x="2583623" y="2719947"/>
            <a:ext cx="3227904" cy="2047214"/>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24" name="Straight Arrow Connector 23">
            <a:extLst>
              <a:ext uri="{FF2B5EF4-FFF2-40B4-BE49-F238E27FC236}">
                <a16:creationId xmlns:a16="http://schemas.microsoft.com/office/drawing/2014/main" id="{855717F1-16E6-6A75-DBA6-B376613E93EF}"/>
              </a:ext>
            </a:extLst>
          </p:cNvPr>
          <p:cNvCxnSpPr>
            <a:cxnSpLocks/>
          </p:cNvCxnSpPr>
          <p:nvPr/>
        </p:nvCxnSpPr>
        <p:spPr bwMode="auto">
          <a:xfrm flipH="1">
            <a:off x="207107" y="2162199"/>
            <a:ext cx="2351810" cy="1581356"/>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sp>
        <p:nvSpPr>
          <p:cNvPr id="12" name="Footer Placeholder 11">
            <a:extLst>
              <a:ext uri="{FF2B5EF4-FFF2-40B4-BE49-F238E27FC236}">
                <a16:creationId xmlns:a16="http://schemas.microsoft.com/office/drawing/2014/main" id="{966B8A10-02A4-BA51-A605-BB77C74D753A}"/>
              </a:ext>
            </a:extLst>
          </p:cNvPr>
          <p:cNvSpPr>
            <a:spLocks noGrp="1"/>
          </p:cNvSpPr>
          <p:nvPr>
            <p:ph type="ftr" sz="quarter" idx="11"/>
          </p:nvPr>
        </p:nvSpPr>
        <p:spPr/>
        <p:txBody>
          <a:bodyPr/>
          <a:lstStyle/>
          <a:p>
            <a:r>
              <a:rPr lang="en-US"/>
              <a:t>Creating APIs using ISO 20022 components</a:t>
            </a:r>
          </a:p>
        </p:txBody>
      </p:sp>
      <p:sp>
        <p:nvSpPr>
          <p:cNvPr id="13" name="Slide Number Placeholder 12">
            <a:extLst>
              <a:ext uri="{FF2B5EF4-FFF2-40B4-BE49-F238E27FC236}">
                <a16:creationId xmlns:a16="http://schemas.microsoft.com/office/drawing/2014/main" id="{363CB919-DEE9-66D3-6698-DCBEDFB8DFA4}"/>
              </a:ext>
            </a:extLst>
          </p:cNvPr>
          <p:cNvSpPr>
            <a:spLocks noGrp="1"/>
          </p:cNvSpPr>
          <p:nvPr>
            <p:ph type="sldNum" sz="quarter" idx="12"/>
          </p:nvPr>
        </p:nvSpPr>
        <p:spPr/>
        <p:txBody>
          <a:bodyPr/>
          <a:lstStyle/>
          <a:p>
            <a:fld id="{79B50895-0E20-4B5B-B26F-36CB34E26C11}" type="slidenum">
              <a:rPr lang="en-US" smtClean="0"/>
              <a:t>16</a:t>
            </a:fld>
            <a:endParaRPr lang="en-US"/>
          </a:p>
        </p:txBody>
      </p:sp>
    </p:spTree>
    <p:extLst>
      <p:ext uri="{BB962C8B-B14F-4D97-AF65-F5344CB8AC3E}">
        <p14:creationId xmlns:p14="http://schemas.microsoft.com/office/powerpoint/2010/main" val="37691537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a:extLst>
              <a:ext uri="{FF2B5EF4-FFF2-40B4-BE49-F238E27FC236}">
                <a16:creationId xmlns:a16="http://schemas.microsoft.com/office/drawing/2014/main" id="{EF976EE6-0B71-485D-9027-9B99E6681D74}"/>
              </a:ext>
            </a:extLst>
          </p:cNvPr>
          <p:cNvPicPr>
            <a:picLocks noChangeAspect="1"/>
          </p:cNvPicPr>
          <p:nvPr/>
        </p:nvPicPr>
        <p:blipFill>
          <a:blip r:embed="rId3"/>
          <a:stretch>
            <a:fillRect/>
          </a:stretch>
        </p:blipFill>
        <p:spPr>
          <a:xfrm>
            <a:off x="20128" y="1593877"/>
            <a:ext cx="3586847" cy="3949564"/>
          </a:xfrm>
          <a:prstGeom prst="rect">
            <a:avLst/>
          </a:prstGeom>
          <a:ln>
            <a:solidFill>
              <a:schemeClr val="tx1"/>
            </a:solidFill>
          </a:ln>
        </p:spPr>
      </p:pic>
      <p:sp>
        <p:nvSpPr>
          <p:cNvPr id="7" name="TextBox 6">
            <a:extLst>
              <a:ext uri="{FF2B5EF4-FFF2-40B4-BE49-F238E27FC236}">
                <a16:creationId xmlns:a16="http://schemas.microsoft.com/office/drawing/2014/main" id="{716F2499-6DBC-2BC7-B7D0-7B6E2BDA8438}"/>
              </a:ext>
            </a:extLst>
          </p:cNvPr>
          <p:cNvSpPr txBox="1"/>
          <p:nvPr/>
        </p:nvSpPr>
        <p:spPr>
          <a:xfrm>
            <a:off x="1791" y="1330795"/>
            <a:ext cx="1375698" cy="457048"/>
          </a:xfrm>
          <a:prstGeom prst="rect">
            <a:avLst/>
          </a:prstGeom>
          <a:noFill/>
        </p:spPr>
        <p:txBody>
          <a:bodyPr wrap="none" rtlCol="0">
            <a:spAutoFit/>
          </a:bodyPr>
          <a:lstStyle/>
          <a:p>
            <a:pPr defTabSz="773723" eaLnBrk="0" fontAlgn="base" hangingPunct="0">
              <a:spcBef>
                <a:spcPct val="0"/>
              </a:spcBef>
              <a:spcAft>
                <a:spcPct val="0"/>
              </a:spcAft>
              <a:defRPr/>
            </a:pPr>
            <a:r>
              <a:rPr lang="en-GB" sz="1185" dirty="0">
                <a:solidFill>
                  <a:prstClr val="black"/>
                </a:solidFill>
                <a:latin typeface="Arial" charset="0"/>
              </a:rPr>
              <a:t>Pacs.008 – part 1</a:t>
            </a:r>
          </a:p>
          <a:p>
            <a:pPr defTabSz="773723" eaLnBrk="0" fontAlgn="base" hangingPunct="0">
              <a:spcBef>
                <a:spcPct val="0"/>
              </a:spcBef>
              <a:spcAft>
                <a:spcPct val="0"/>
              </a:spcAft>
              <a:defRPr/>
            </a:pPr>
            <a:endParaRPr lang="en-US" sz="1185" dirty="0">
              <a:solidFill>
                <a:prstClr val="black"/>
              </a:solidFill>
              <a:latin typeface="Arial" charset="0"/>
            </a:endParaRPr>
          </a:p>
        </p:txBody>
      </p:sp>
      <p:sp>
        <p:nvSpPr>
          <p:cNvPr id="14" name="TextBox 13">
            <a:extLst>
              <a:ext uri="{FF2B5EF4-FFF2-40B4-BE49-F238E27FC236}">
                <a16:creationId xmlns:a16="http://schemas.microsoft.com/office/drawing/2014/main" id="{35FD7765-9D89-7C7D-0F03-71714A85B6CB}"/>
              </a:ext>
            </a:extLst>
          </p:cNvPr>
          <p:cNvSpPr txBox="1"/>
          <p:nvPr/>
        </p:nvSpPr>
        <p:spPr>
          <a:xfrm>
            <a:off x="3190403" y="1640739"/>
            <a:ext cx="2097571" cy="457048"/>
          </a:xfrm>
          <a:prstGeom prst="rect">
            <a:avLst/>
          </a:prstGeom>
          <a:solidFill>
            <a:schemeClr val="bg1"/>
          </a:solidFill>
        </p:spPr>
        <p:txBody>
          <a:bodyPr wrap="square" rtlCol="0">
            <a:spAutoFit/>
          </a:bodyPr>
          <a:lstStyle/>
          <a:p>
            <a:pPr defTabSz="773723" eaLnBrk="0" fontAlgn="base" hangingPunct="0">
              <a:spcBef>
                <a:spcPct val="0"/>
              </a:spcBef>
              <a:spcAft>
                <a:spcPct val="0"/>
              </a:spcAft>
              <a:defRPr/>
            </a:pPr>
            <a:r>
              <a:rPr lang="en-GB" sz="1185" dirty="0">
                <a:solidFill>
                  <a:srgbClr val="FF0000"/>
                </a:solidFill>
                <a:latin typeface="Arial" charset="0"/>
              </a:rPr>
              <a:t>Settlement Leg resource</a:t>
            </a:r>
          </a:p>
          <a:p>
            <a:pPr defTabSz="773723" eaLnBrk="0" fontAlgn="base" hangingPunct="0">
              <a:spcBef>
                <a:spcPct val="0"/>
              </a:spcBef>
              <a:spcAft>
                <a:spcPct val="0"/>
              </a:spcAft>
              <a:defRPr/>
            </a:pPr>
            <a:endParaRPr lang="en-US" sz="1185" dirty="0">
              <a:solidFill>
                <a:srgbClr val="FF0000"/>
              </a:solidFill>
              <a:latin typeface="Arial" charset="0"/>
            </a:endParaRPr>
          </a:p>
        </p:txBody>
      </p:sp>
      <p:pic>
        <p:nvPicPr>
          <p:cNvPr id="11" name="Picture 10">
            <a:extLst>
              <a:ext uri="{FF2B5EF4-FFF2-40B4-BE49-F238E27FC236}">
                <a16:creationId xmlns:a16="http://schemas.microsoft.com/office/drawing/2014/main" id="{5C97E35E-DFB9-2F3B-9F21-D9ECC1BE9AE3}"/>
              </a:ext>
            </a:extLst>
          </p:cNvPr>
          <p:cNvPicPr>
            <a:picLocks noChangeAspect="1"/>
          </p:cNvPicPr>
          <p:nvPr/>
        </p:nvPicPr>
        <p:blipFill>
          <a:blip r:embed="rId4"/>
          <a:stretch>
            <a:fillRect/>
          </a:stretch>
        </p:blipFill>
        <p:spPr>
          <a:xfrm>
            <a:off x="5565454" y="917752"/>
            <a:ext cx="3449823" cy="4820079"/>
          </a:xfrm>
          <a:prstGeom prst="rect">
            <a:avLst/>
          </a:prstGeom>
          <a:ln>
            <a:solidFill>
              <a:schemeClr val="tx1"/>
            </a:solidFill>
          </a:ln>
        </p:spPr>
      </p:pic>
      <p:sp>
        <p:nvSpPr>
          <p:cNvPr id="15" name="TextBox 14">
            <a:extLst>
              <a:ext uri="{FF2B5EF4-FFF2-40B4-BE49-F238E27FC236}">
                <a16:creationId xmlns:a16="http://schemas.microsoft.com/office/drawing/2014/main" id="{10B4EDAE-8F4B-D7C0-0D41-920D5EE1373D}"/>
              </a:ext>
            </a:extLst>
          </p:cNvPr>
          <p:cNvSpPr txBox="1"/>
          <p:nvPr/>
        </p:nvSpPr>
        <p:spPr>
          <a:xfrm>
            <a:off x="4239188" y="906491"/>
            <a:ext cx="1375698" cy="457048"/>
          </a:xfrm>
          <a:prstGeom prst="rect">
            <a:avLst/>
          </a:prstGeom>
          <a:noFill/>
        </p:spPr>
        <p:txBody>
          <a:bodyPr wrap="none" rtlCol="0">
            <a:spAutoFit/>
          </a:bodyPr>
          <a:lstStyle/>
          <a:p>
            <a:pPr defTabSz="773723" eaLnBrk="0" fontAlgn="base" hangingPunct="0">
              <a:spcBef>
                <a:spcPct val="0"/>
              </a:spcBef>
              <a:spcAft>
                <a:spcPct val="0"/>
              </a:spcAft>
              <a:defRPr/>
            </a:pPr>
            <a:r>
              <a:rPr lang="en-GB" sz="1185" dirty="0">
                <a:solidFill>
                  <a:prstClr val="black"/>
                </a:solidFill>
                <a:latin typeface="Arial" charset="0"/>
              </a:rPr>
              <a:t>Pacs.008 – part 2</a:t>
            </a:r>
          </a:p>
          <a:p>
            <a:pPr defTabSz="773723" eaLnBrk="0" fontAlgn="base" hangingPunct="0">
              <a:spcBef>
                <a:spcPct val="0"/>
              </a:spcBef>
              <a:spcAft>
                <a:spcPct val="0"/>
              </a:spcAft>
              <a:defRPr/>
            </a:pPr>
            <a:endParaRPr lang="en-US" sz="1185" dirty="0">
              <a:solidFill>
                <a:prstClr val="black"/>
              </a:solidFill>
              <a:latin typeface="Arial" charset="0"/>
            </a:endParaRPr>
          </a:p>
        </p:txBody>
      </p:sp>
      <p:pic>
        <p:nvPicPr>
          <p:cNvPr id="5" name="Picture 4">
            <a:extLst>
              <a:ext uri="{FF2B5EF4-FFF2-40B4-BE49-F238E27FC236}">
                <a16:creationId xmlns:a16="http://schemas.microsoft.com/office/drawing/2014/main" id="{2075B79F-1F83-A8D4-6853-11B4D68074AB}"/>
              </a:ext>
            </a:extLst>
          </p:cNvPr>
          <p:cNvPicPr>
            <a:picLocks noChangeAspect="1"/>
          </p:cNvPicPr>
          <p:nvPr/>
        </p:nvPicPr>
        <p:blipFill>
          <a:blip r:embed="rId5"/>
          <a:stretch>
            <a:fillRect/>
          </a:stretch>
        </p:blipFill>
        <p:spPr>
          <a:xfrm>
            <a:off x="2490426" y="1913888"/>
            <a:ext cx="3030685" cy="3868960"/>
          </a:xfrm>
          <a:prstGeom prst="rect">
            <a:avLst/>
          </a:prstGeom>
          <a:ln>
            <a:solidFill>
              <a:schemeClr val="tx1"/>
            </a:solidFill>
          </a:ln>
        </p:spPr>
      </p:pic>
      <p:cxnSp>
        <p:nvCxnSpPr>
          <p:cNvPr id="10" name="Straight Arrow Connector 9">
            <a:extLst>
              <a:ext uri="{FF2B5EF4-FFF2-40B4-BE49-F238E27FC236}">
                <a16:creationId xmlns:a16="http://schemas.microsoft.com/office/drawing/2014/main" id="{B0FC276E-5CC6-A45A-17B5-C7C2B4B0BD8C}"/>
              </a:ext>
            </a:extLst>
          </p:cNvPr>
          <p:cNvCxnSpPr>
            <a:cxnSpLocks/>
          </p:cNvCxnSpPr>
          <p:nvPr/>
        </p:nvCxnSpPr>
        <p:spPr bwMode="auto">
          <a:xfrm flipH="1">
            <a:off x="203651" y="2311904"/>
            <a:ext cx="2379972" cy="1431652"/>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18" name="Straight Arrow Connector 17">
            <a:extLst>
              <a:ext uri="{FF2B5EF4-FFF2-40B4-BE49-F238E27FC236}">
                <a16:creationId xmlns:a16="http://schemas.microsoft.com/office/drawing/2014/main" id="{11C926A6-B67E-FCDE-5295-07F02B619529}"/>
              </a:ext>
            </a:extLst>
          </p:cNvPr>
          <p:cNvCxnSpPr>
            <a:cxnSpLocks/>
          </p:cNvCxnSpPr>
          <p:nvPr/>
        </p:nvCxnSpPr>
        <p:spPr bwMode="auto">
          <a:xfrm flipH="1">
            <a:off x="1112015" y="5164075"/>
            <a:ext cx="1471607" cy="100049"/>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21" name="Straight Arrow Connector 20">
            <a:extLst>
              <a:ext uri="{FF2B5EF4-FFF2-40B4-BE49-F238E27FC236}">
                <a16:creationId xmlns:a16="http://schemas.microsoft.com/office/drawing/2014/main" id="{B1FFB6C1-9681-86C8-CACD-19FEAB840323}"/>
              </a:ext>
            </a:extLst>
          </p:cNvPr>
          <p:cNvCxnSpPr>
            <a:cxnSpLocks/>
          </p:cNvCxnSpPr>
          <p:nvPr/>
        </p:nvCxnSpPr>
        <p:spPr bwMode="auto">
          <a:xfrm flipH="1">
            <a:off x="1386445" y="5329574"/>
            <a:ext cx="1189986" cy="98846"/>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25" name="Straight Arrow Connector 24">
            <a:extLst>
              <a:ext uri="{FF2B5EF4-FFF2-40B4-BE49-F238E27FC236}">
                <a16:creationId xmlns:a16="http://schemas.microsoft.com/office/drawing/2014/main" id="{B853F8FA-1919-36EC-4CF4-E2394CA77000}"/>
              </a:ext>
            </a:extLst>
          </p:cNvPr>
          <p:cNvCxnSpPr>
            <a:cxnSpLocks/>
          </p:cNvCxnSpPr>
          <p:nvPr/>
        </p:nvCxnSpPr>
        <p:spPr bwMode="auto">
          <a:xfrm flipV="1">
            <a:off x="3680953" y="2011879"/>
            <a:ext cx="2106227" cy="1481148"/>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27" name="Straight Arrow Connector 26">
            <a:extLst>
              <a:ext uri="{FF2B5EF4-FFF2-40B4-BE49-F238E27FC236}">
                <a16:creationId xmlns:a16="http://schemas.microsoft.com/office/drawing/2014/main" id="{36A5BA1A-B52C-ACAF-639C-B62077D819D4}"/>
              </a:ext>
            </a:extLst>
          </p:cNvPr>
          <p:cNvCxnSpPr>
            <a:cxnSpLocks/>
          </p:cNvCxnSpPr>
          <p:nvPr/>
        </p:nvCxnSpPr>
        <p:spPr bwMode="auto">
          <a:xfrm flipV="1">
            <a:off x="3629707" y="2176333"/>
            <a:ext cx="2157473" cy="1478750"/>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28" name="Straight Arrow Connector 27">
            <a:extLst>
              <a:ext uri="{FF2B5EF4-FFF2-40B4-BE49-F238E27FC236}">
                <a16:creationId xmlns:a16="http://schemas.microsoft.com/office/drawing/2014/main" id="{E37055DC-6926-099A-6CA7-94709ECD27D9}"/>
              </a:ext>
            </a:extLst>
          </p:cNvPr>
          <p:cNvCxnSpPr>
            <a:cxnSpLocks/>
          </p:cNvCxnSpPr>
          <p:nvPr/>
        </p:nvCxnSpPr>
        <p:spPr bwMode="auto">
          <a:xfrm flipH="1">
            <a:off x="174691" y="3312931"/>
            <a:ext cx="2423510" cy="1700356"/>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34" name="Straight Arrow Connector 33">
            <a:extLst>
              <a:ext uri="{FF2B5EF4-FFF2-40B4-BE49-F238E27FC236}">
                <a16:creationId xmlns:a16="http://schemas.microsoft.com/office/drawing/2014/main" id="{2C1CE54A-5DF2-4486-AF40-43E7FE261E9F}"/>
              </a:ext>
            </a:extLst>
          </p:cNvPr>
          <p:cNvCxnSpPr>
            <a:cxnSpLocks/>
          </p:cNvCxnSpPr>
          <p:nvPr/>
        </p:nvCxnSpPr>
        <p:spPr bwMode="auto">
          <a:xfrm flipH="1" flipV="1">
            <a:off x="895140" y="2853069"/>
            <a:ext cx="1645630" cy="1151864"/>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sp>
        <p:nvSpPr>
          <p:cNvPr id="38" name="Left Brace 37">
            <a:extLst>
              <a:ext uri="{FF2B5EF4-FFF2-40B4-BE49-F238E27FC236}">
                <a16:creationId xmlns:a16="http://schemas.microsoft.com/office/drawing/2014/main" id="{7B2055B3-1F67-F4C2-D176-7FBB078345B8}"/>
              </a:ext>
            </a:extLst>
          </p:cNvPr>
          <p:cNvSpPr/>
          <p:nvPr/>
        </p:nvSpPr>
        <p:spPr bwMode="auto">
          <a:xfrm>
            <a:off x="2446084" y="3718264"/>
            <a:ext cx="152117" cy="521939"/>
          </a:xfrm>
          <a:prstGeom prst="leftBrace">
            <a:avLst/>
          </a:prstGeom>
          <a:ln w="28575">
            <a:headEnd type="none" w="med" len="med"/>
            <a:tailEnd type="none" w="med" len="med"/>
          </a:ln>
        </p:spPr>
        <p:style>
          <a:lnRef idx="1">
            <a:schemeClr val="accent4"/>
          </a:lnRef>
          <a:fillRef idx="0">
            <a:schemeClr val="accent4"/>
          </a:fillRef>
          <a:effectRef idx="0">
            <a:schemeClr val="accent4"/>
          </a:effectRef>
          <a:fontRef idx="minor">
            <a:schemeClr val="tx1"/>
          </a:fontRef>
        </p:style>
        <p:txBody>
          <a:bodyPr vert="horz" wrap="square" lIns="77379" tIns="38690" rIns="77379" bIns="38690" numCol="1" rtlCol="0" anchor="t" anchorCtr="0" compatLnSpc="1">
            <a:prstTxWarp prst="textNoShape">
              <a:avLst/>
            </a:prstTxWarp>
          </a:bodyPr>
          <a:lstStyle/>
          <a:p>
            <a:pPr defTabSz="773723" eaLnBrk="0" fontAlgn="base" hangingPunct="0">
              <a:spcBef>
                <a:spcPct val="0"/>
              </a:spcBef>
              <a:spcAft>
                <a:spcPct val="0"/>
              </a:spcAft>
              <a:defRPr/>
            </a:pPr>
            <a:endParaRPr lang="en-US" sz="2030">
              <a:solidFill>
                <a:prstClr val="black"/>
              </a:solidFill>
              <a:latin typeface="Arial" charset="0"/>
            </a:endParaRPr>
          </a:p>
        </p:txBody>
      </p:sp>
      <p:cxnSp>
        <p:nvCxnSpPr>
          <p:cNvPr id="39" name="Straight Arrow Connector 38">
            <a:extLst>
              <a:ext uri="{FF2B5EF4-FFF2-40B4-BE49-F238E27FC236}">
                <a16:creationId xmlns:a16="http://schemas.microsoft.com/office/drawing/2014/main" id="{17459017-47C1-B488-2538-AFF92D622D4C}"/>
              </a:ext>
            </a:extLst>
          </p:cNvPr>
          <p:cNvCxnSpPr>
            <a:cxnSpLocks/>
          </p:cNvCxnSpPr>
          <p:nvPr/>
        </p:nvCxnSpPr>
        <p:spPr bwMode="auto">
          <a:xfrm flipH="1" flipV="1">
            <a:off x="679206" y="2996643"/>
            <a:ext cx="1916515" cy="1345844"/>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41" name="Straight Arrow Connector 40">
            <a:extLst>
              <a:ext uri="{FF2B5EF4-FFF2-40B4-BE49-F238E27FC236}">
                <a16:creationId xmlns:a16="http://schemas.microsoft.com/office/drawing/2014/main" id="{BFAFF754-B694-E486-5BB3-CEDA42624A87}"/>
              </a:ext>
            </a:extLst>
          </p:cNvPr>
          <p:cNvCxnSpPr>
            <a:cxnSpLocks/>
          </p:cNvCxnSpPr>
          <p:nvPr/>
        </p:nvCxnSpPr>
        <p:spPr bwMode="auto">
          <a:xfrm flipH="1">
            <a:off x="1134187" y="5038657"/>
            <a:ext cx="1471607" cy="100049"/>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42" name="Straight Arrow Connector 41">
            <a:extLst>
              <a:ext uri="{FF2B5EF4-FFF2-40B4-BE49-F238E27FC236}">
                <a16:creationId xmlns:a16="http://schemas.microsoft.com/office/drawing/2014/main" id="{EB9F288C-A1A2-B801-3B02-1F22EC898D95}"/>
              </a:ext>
            </a:extLst>
          </p:cNvPr>
          <p:cNvCxnSpPr>
            <a:cxnSpLocks/>
          </p:cNvCxnSpPr>
          <p:nvPr/>
        </p:nvCxnSpPr>
        <p:spPr bwMode="auto">
          <a:xfrm flipH="1" flipV="1">
            <a:off x="1522462" y="4435413"/>
            <a:ext cx="1077728" cy="32433"/>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44" name="Straight Arrow Connector 43">
            <a:extLst>
              <a:ext uri="{FF2B5EF4-FFF2-40B4-BE49-F238E27FC236}">
                <a16:creationId xmlns:a16="http://schemas.microsoft.com/office/drawing/2014/main" id="{2D018681-37C0-C3B9-6B2C-5691773C0EF2}"/>
              </a:ext>
            </a:extLst>
          </p:cNvPr>
          <p:cNvCxnSpPr>
            <a:cxnSpLocks/>
          </p:cNvCxnSpPr>
          <p:nvPr/>
        </p:nvCxnSpPr>
        <p:spPr bwMode="auto">
          <a:xfrm flipH="1" flipV="1">
            <a:off x="1637464" y="4575744"/>
            <a:ext cx="963848" cy="21068"/>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47" name="Straight Arrow Connector 46">
            <a:extLst>
              <a:ext uri="{FF2B5EF4-FFF2-40B4-BE49-F238E27FC236}">
                <a16:creationId xmlns:a16="http://schemas.microsoft.com/office/drawing/2014/main" id="{AA067F1E-800B-AF0E-C4CF-1EE1CD895AD8}"/>
              </a:ext>
            </a:extLst>
          </p:cNvPr>
          <p:cNvCxnSpPr>
            <a:cxnSpLocks/>
          </p:cNvCxnSpPr>
          <p:nvPr/>
        </p:nvCxnSpPr>
        <p:spPr bwMode="auto">
          <a:xfrm flipH="1" flipV="1">
            <a:off x="1393636" y="2725698"/>
            <a:ext cx="1213280" cy="2166047"/>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49" name="Straight Arrow Connector 48">
            <a:extLst>
              <a:ext uri="{FF2B5EF4-FFF2-40B4-BE49-F238E27FC236}">
                <a16:creationId xmlns:a16="http://schemas.microsoft.com/office/drawing/2014/main" id="{A2C4DF03-B5B8-84CF-AAED-9C68243D2414}"/>
              </a:ext>
            </a:extLst>
          </p:cNvPr>
          <p:cNvCxnSpPr>
            <a:cxnSpLocks/>
          </p:cNvCxnSpPr>
          <p:nvPr/>
        </p:nvCxnSpPr>
        <p:spPr bwMode="auto">
          <a:xfrm flipH="1" flipV="1">
            <a:off x="1401488" y="2572060"/>
            <a:ext cx="1213280" cy="2166047"/>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50" name="Straight Arrow Connector 49">
            <a:extLst>
              <a:ext uri="{FF2B5EF4-FFF2-40B4-BE49-F238E27FC236}">
                <a16:creationId xmlns:a16="http://schemas.microsoft.com/office/drawing/2014/main" id="{1C63E72D-E526-A455-2FC7-34203A67C820}"/>
              </a:ext>
            </a:extLst>
          </p:cNvPr>
          <p:cNvCxnSpPr>
            <a:cxnSpLocks/>
          </p:cNvCxnSpPr>
          <p:nvPr/>
        </p:nvCxnSpPr>
        <p:spPr bwMode="auto">
          <a:xfrm flipV="1">
            <a:off x="4053232" y="4905783"/>
            <a:ext cx="1733948" cy="557222"/>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54" name="Straight Arrow Connector 53">
            <a:extLst>
              <a:ext uri="{FF2B5EF4-FFF2-40B4-BE49-F238E27FC236}">
                <a16:creationId xmlns:a16="http://schemas.microsoft.com/office/drawing/2014/main" id="{7E41AED0-514B-6CE5-34DC-4DC324075A36}"/>
              </a:ext>
            </a:extLst>
          </p:cNvPr>
          <p:cNvCxnSpPr>
            <a:cxnSpLocks/>
          </p:cNvCxnSpPr>
          <p:nvPr/>
        </p:nvCxnSpPr>
        <p:spPr bwMode="auto">
          <a:xfrm flipV="1">
            <a:off x="3902697" y="5214098"/>
            <a:ext cx="1884483" cy="431018"/>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58" name="Straight Arrow Connector 57">
            <a:extLst>
              <a:ext uri="{FF2B5EF4-FFF2-40B4-BE49-F238E27FC236}">
                <a16:creationId xmlns:a16="http://schemas.microsoft.com/office/drawing/2014/main" id="{E450A866-261D-ACCE-A3F9-AE19FAAD2EF3}"/>
              </a:ext>
            </a:extLst>
          </p:cNvPr>
          <p:cNvCxnSpPr>
            <a:cxnSpLocks/>
          </p:cNvCxnSpPr>
          <p:nvPr/>
        </p:nvCxnSpPr>
        <p:spPr bwMode="auto">
          <a:xfrm flipH="1">
            <a:off x="297553" y="2440868"/>
            <a:ext cx="2307376" cy="1296738"/>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cxnSp>
        <p:nvCxnSpPr>
          <p:cNvPr id="60" name="Straight Arrow Connector 59">
            <a:extLst>
              <a:ext uri="{FF2B5EF4-FFF2-40B4-BE49-F238E27FC236}">
                <a16:creationId xmlns:a16="http://schemas.microsoft.com/office/drawing/2014/main" id="{9C52D732-D8EA-F8FA-799B-77D7A89FA5D3}"/>
              </a:ext>
            </a:extLst>
          </p:cNvPr>
          <p:cNvCxnSpPr>
            <a:cxnSpLocks/>
          </p:cNvCxnSpPr>
          <p:nvPr/>
        </p:nvCxnSpPr>
        <p:spPr bwMode="auto">
          <a:xfrm flipH="1">
            <a:off x="200541" y="2011879"/>
            <a:ext cx="2343527" cy="1694924"/>
          </a:xfrm>
          <a:prstGeom prst="straightConnector1">
            <a:avLst/>
          </a:prstGeom>
          <a:ln w="19050">
            <a:headEnd type="none" w="med" len="med"/>
            <a:tailEnd type="triangle"/>
          </a:ln>
        </p:spPr>
        <p:style>
          <a:lnRef idx="1">
            <a:schemeClr val="accent4"/>
          </a:lnRef>
          <a:fillRef idx="0">
            <a:schemeClr val="accent4"/>
          </a:fillRef>
          <a:effectRef idx="0">
            <a:schemeClr val="accent4"/>
          </a:effectRef>
          <a:fontRef idx="minor">
            <a:schemeClr val="tx1"/>
          </a:fontRef>
        </p:style>
      </p:cxnSp>
      <p:sp>
        <p:nvSpPr>
          <p:cNvPr id="64" name="Left Brace 63">
            <a:extLst>
              <a:ext uri="{FF2B5EF4-FFF2-40B4-BE49-F238E27FC236}">
                <a16:creationId xmlns:a16="http://schemas.microsoft.com/office/drawing/2014/main" id="{877C122C-31C1-679A-7C90-2B512DE99396}"/>
              </a:ext>
            </a:extLst>
          </p:cNvPr>
          <p:cNvSpPr/>
          <p:nvPr/>
        </p:nvSpPr>
        <p:spPr bwMode="auto">
          <a:xfrm flipH="1">
            <a:off x="4856506" y="2531836"/>
            <a:ext cx="171957" cy="521939"/>
          </a:xfrm>
          <a:prstGeom prst="leftBrace">
            <a:avLst/>
          </a:prstGeom>
          <a:ln w="28575">
            <a:headEnd type="none" w="med" len="med"/>
            <a:tailEnd type="none" w="med" len="med"/>
          </a:ln>
        </p:spPr>
        <p:style>
          <a:lnRef idx="1">
            <a:schemeClr val="accent4"/>
          </a:lnRef>
          <a:fillRef idx="0">
            <a:schemeClr val="accent4"/>
          </a:fillRef>
          <a:effectRef idx="0">
            <a:schemeClr val="accent4"/>
          </a:effectRef>
          <a:fontRef idx="minor">
            <a:schemeClr val="tx1"/>
          </a:fontRef>
        </p:style>
        <p:txBody>
          <a:bodyPr vert="horz" wrap="square" lIns="77379" tIns="38690" rIns="77379" bIns="38690" numCol="1" rtlCol="0" anchor="t" anchorCtr="0" compatLnSpc="1">
            <a:prstTxWarp prst="textNoShape">
              <a:avLst/>
            </a:prstTxWarp>
          </a:bodyPr>
          <a:lstStyle/>
          <a:p>
            <a:pPr defTabSz="773723" eaLnBrk="0" fontAlgn="base" hangingPunct="0">
              <a:spcBef>
                <a:spcPct val="0"/>
              </a:spcBef>
              <a:spcAft>
                <a:spcPct val="0"/>
              </a:spcAft>
              <a:defRPr/>
            </a:pPr>
            <a:endParaRPr lang="en-US" sz="2030">
              <a:solidFill>
                <a:prstClr val="black"/>
              </a:solidFill>
              <a:latin typeface="Arial" charset="0"/>
            </a:endParaRPr>
          </a:p>
        </p:txBody>
      </p:sp>
      <p:sp>
        <p:nvSpPr>
          <p:cNvPr id="65" name="TextBox 64">
            <a:extLst>
              <a:ext uri="{FF2B5EF4-FFF2-40B4-BE49-F238E27FC236}">
                <a16:creationId xmlns:a16="http://schemas.microsoft.com/office/drawing/2014/main" id="{507B77A5-DF79-0214-D785-3B6FE8E8CEA0}"/>
              </a:ext>
            </a:extLst>
          </p:cNvPr>
          <p:cNvSpPr txBox="1"/>
          <p:nvPr/>
        </p:nvSpPr>
        <p:spPr>
          <a:xfrm>
            <a:off x="5028464" y="2613196"/>
            <a:ext cx="695039" cy="457048"/>
          </a:xfrm>
          <a:prstGeom prst="rect">
            <a:avLst/>
          </a:prstGeom>
          <a:noFill/>
        </p:spPr>
        <p:txBody>
          <a:bodyPr wrap="square" rtlCol="0">
            <a:spAutoFit/>
          </a:bodyPr>
          <a:lstStyle/>
          <a:p>
            <a:pPr defTabSz="773723" eaLnBrk="0" fontAlgn="base" hangingPunct="0">
              <a:spcBef>
                <a:spcPct val="0"/>
              </a:spcBef>
              <a:spcAft>
                <a:spcPct val="0"/>
              </a:spcAft>
              <a:defRPr/>
            </a:pPr>
            <a:r>
              <a:rPr lang="en-GB" sz="1185" dirty="0">
                <a:solidFill>
                  <a:srgbClr val="C00000"/>
                </a:solidFill>
                <a:latin typeface="Arial" charset="0"/>
              </a:rPr>
              <a:t>new</a:t>
            </a:r>
          </a:p>
          <a:p>
            <a:pPr defTabSz="773723" eaLnBrk="0" fontAlgn="base" hangingPunct="0">
              <a:spcBef>
                <a:spcPct val="0"/>
              </a:spcBef>
              <a:spcAft>
                <a:spcPct val="0"/>
              </a:spcAft>
              <a:defRPr/>
            </a:pPr>
            <a:endParaRPr lang="en-US" sz="1185" dirty="0">
              <a:solidFill>
                <a:srgbClr val="C00000"/>
              </a:solidFill>
              <a:latin typeface="Arial" charset="0"/>
            </a:endParaRPr>
          </a:p>
        </p:txBody>
      </p:sp>
      <p:sp>
        <p:nvSpPr>
          <p:cNvPr id="9" name="Footer Placeholder 8">
            <a:extLst>
              <a:ext uri="{FF2B5EF4-FFF2-40B4-BE49-F238E27FC236}">
                <a16:creationId xmlns:a16="http://schemas.microsoft.com/office/drawing/2014/main" id="{E753830E-AC95-2C7F-16D2-56A620BA8EBA}"/>
              </a:ext>
            </a:extLst>
          </p:cNvPr>
          <p:cNvSpPr>
            <a:spLocks noGrp="1"/>
          </p:cNvSpPr>
          <p:nvPr>
            <p:ph type="ftr" sz="quarter" idx="11"/>
          </p:nvPr>
        </p:nvSpPr>
        <p:spPr/>
        <p:txBody>
          <a:bodyPr/>
          <a:lstStyle/>
          <a:p>
            <a:r>
              <a:rPr lang="en-US"/>
              <a:t>Creating APIs using ISO 20022 components</a:t>
            </a:r>
          </a:p>
        </p:txBody>
      </p:sp>
      <p:sp>
        <p:nvSpPr>
          <p:cNvPr id="12" name="Slide Number Placeholder 11">
            <a:extLst>
              <a:ext uri="{FF2B5EF4-FFF2-40B4-BE49-F238E27FC236}">
                <a16:creationId xmlns:a16="http://schemas.microsoft.com/office/drawing/2014/main" id="{2D5056FD-DCF8-A9E7-2B7F-C8DFF5A2F750}"/>
              </a:ext>
            </a:extLst>
          </p:cNvPr>
          <p:cNvSpPr>
            <a:spLocks noGrp="1"/>
          </p:cNvSpPr>
          <p:nvPr>
            <p:ph type="sldNum" sz="quarter" idx="12"/>
          </p:nvPr>
        </p:nvSpPr>
        <p:spPr/>
        <p:txBody>
          <a:bodyPr/>
          <a:lstStyle/>
          <a:p>
            <a:fld id="{79B50895-0E20-4B5B-B26F-36CB34E26C11}" type="slidenum">
              <a:rPr lang="en-US" smtClean="0"/>
              <a:t>17</a:t>
            </a:fld>
            <a:endParaRPr lang="en-US"/>
          </a:p>
        </p:txBody>
      </p:sp>
    </p:spTree>
    <p:extLst>
      <p:ext uri="{BB962C8B-B14F-4D97-AF65-F5344CB8AC3E}">
        <p14:creationId xmlns:p14="http://schemas.microsoft.com/office/powerpoint/2010/main" val="2719214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3" name="Rectangle 112">
            <a:extLst>
              <a:ext uri="{FF2B5EF4-FFF2-40B4-BE49-F238E27FC236}">
                <a16:creationId xmlns:a16="http://schemas.microsoft.com/office/drawing/2014/main" id="{361DC183-07AE-409A-AB63-34A0C77B60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90464369-70FA-42AF-948F-80664CA7BF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2146816"/>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B907FD3-22F9-DBE6-B1F0-AD27120A9D09}"/>
              </a:ext>
            </a:extLst>
          </p:cNvPr>
          <p:cNvSpPr>
            <a:spLocks noGrp="1"/>
          </p:cNvSpPr>
          <p:nvPr>
            <p:ph type="title"/>
          </p:nvPr>
        </p:nvSpPr>
        <p:spPr>
          <a:xfrm>
            <a:off x="436234" y="349664"/>
            <a:ext cx="4820906" cy="1638377"/>
          </a:xfrm>
        </p:spPr>
        <p:txBody>
          <a:bodyPr vert="horz" lIns="91440" tIns="45720" rIns="91440" bIns="45720" rtlCol="0" anchor="b">
            <a:normAutofit/>
          </a:bodyPr>
          <a:lstStyle/>
          <a:p>
            <a:r>
              <a:rPr lang="en-US" sz="2300" b="1" kern="1200" dirty="0">
                <a:solidFill>
                  <a:schemeClr val="tx1"/>
                </a:solidFill>
                <a:latin typeface="Arial Nova" panose="020B0504020202020204" pitchFamily="34" charset="0"/>
              </a:rPr>
              <a:t>Open for discussion</a:t>
            </a:r>
            <a:br>
              <a:rPr lang="en-US" sz="2300" kern="1200" dirty="0">
                <a:solidFill>
                  <a:schemeClr val="tx1"/>
                </a:solidFill>
                <a:latin typeface="Arial Nova" panose="020B0504020202020204" pitchFamily="34" charset="0"/>
              </a:rPr>
            </a:br>
            <a:r>
              <a:rPr lang="en-US" sz="2300" kern="1200" dirty="0">
                <a:solidFill>
                  <a:schemeClr val="tx1"/>
                </a:solidFill>
                <a:latin typeface="Arial Nova" panose="020B0504020202020204" pitchFamily="34" charset="0"/>
              </a:rPr>
              <a:t>What artefacts do we need additionally to enhance a Resource to become a Business API ?</a:t>
            </a:r>
          </a:p>
        </p:txBody>
      </p:sp>
      <p:sp>
        <p:nvSpPr>
          <p:cNvPr id="6" name="Text Placeholder 5">
            <a:extLst>
              <a:ext uri="{FF2B5EF4-FFF2-40B4-BE49-F238E27FC236}">
                <a16:creationId xmlns:a16="http://schemas.microsoft.com/office/drawing/2014/main" id="{8692324E-7942-4899-7A01-33EFE984ABE7}"/>
              </a:ext>
            </a:extLst>
          </p:cNvPr>
          <p:cNvSpPr>
            <a:spLocks noGrp="1"/>
          </p:cNvSpPr>
          <p:nvPr>
            <p:ph type="body" sz="quarter" idx="12"/>
          </p:nvPr>
        </p:nvSpPr>
        <p:spPr>
          <a:xfrm>
            <a:off x="246889" y="2620641"/>
            <a:ext cx="4572414" cy="3023702"/>
          </a:xfrm>
        </p:spPr>
        <p:txBody>
          <a:bodyPr vert="horz" lIns="91440" tIns="45720" rIns="91440" bIns="45720" rtlCol="0" anchor="ctr">
            <a:normAutofit/>
          </a:bodyPr>
          <a:lstStyle/>
          <a:p>
            <a:pPr lvl="1"/>
            <a:r>
              <a:rPr lang="en-US" sz="1700" dirty="0">
                <a:latin typeface="Arial Nova" panose="020B0504020202020204" pitchFamily="34" charset="0"/>
              </a:rPr>
              <a:t>endpoint path</a:t>
            </a:r>
          </a:p>
          <a:p>
            <a:pPr lvl="1"/>
            <a:r>
              <a:rPr lang="en-US" sz="1700" dirty="0">
                <a:latin typeface="Arial Nova" panose="020B0504020202020204" pitchFamily="34" charset="0"/>
              </a:rPr>
              <a:t>operation / method on the resource (get, post, put, delete, patch)</a:t>
            </a:r>
          </a:p>
          <a:p>
            <a:pPr lvl="1"/>
            <a:r>
              <a:rPr lang="en-US" sz="1700" dirty="0">
                <a:latin typeface="Arial Nova" panose="020B0504020202020204" pitchFamily="34" charset="0"/>
              </a:rPr>
              <a:t>parameters (Key, Query, None) </a:t>
            </a:r>
          </a:p>
          <a:p>
            <a:pPr lvl="1"/>
            <a:r>
              <a:rPr lang="en-US" sz="1700" dirty="0">
                <a:latin typeface="Arial Nova" panose="020B0504020202020204" pitchFamily="34" charset="0"/>
              </a:rPr>
              <a:t>Method summary and description</a:t>
            </a:r>
          </a:p>
          <a:p>
            <a:pPr lvl="1"/>
            <a:r>
              <a:rPr lang="en-US" sz="1700" dirty="0">
                <a:latin typeface="Arial Nova" panose="020B0504020202020204" pitchFamily="34" charset="0"/>
              </a:rPr>
              <a:t>Versioning</a:t>
            </a:r>
          </a:p>
          <a:p>
            <a:pPr lvl="1"/>
            <a:r>
              <a:rPr lang="en-US" sz="1700" dirty="0">
                <a:latin typeface="Arial Nova" panose="020B0504020202020204" pitchFamily="34" charset="0"/>
              </a:rPr>
              <a:t>Examples</a:t>
            </a:r>
          </a:p>
          <a:p>
            <a:pPr lvl="1"/>
            <a:r>
              <a:rPr lang="en-US" sz="1700" dirty="0">
                <a:latin typeface="Arial Nova" panose="020B0504020202020204" pitchFamily="34" charset="0"/>
              </a:rPr>
              <a:t>generic paging?, error mechanism?, security data?</a:t>
            </a:r>
          </a:p>
          <a:p>
            <a:pPr lvl="1"/>
            <a:r>
              <a:rPr lang="en-US" sz="1700" dirty="0">
                <a:latin typeface="Arial Nova" panose="020B0504020202020204" pitchFamily="34" charset="0"/>
              </a:rPr>
              <a:t>Others?</a:t>
            </a:r>
          </a:p>
        </p:txBody>
      </p:sp>
      <p:sp>
        <p:nvSpPr>
          <p:cNvPr id="115" name="Rectangle 114">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4186644" y="1760836"/>
            <a:ext cx="524256" cy="88975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a:extLst>
              <a:ext uri="{FF2B5EF4-FFF2-40B4-BE49-F238E27FC236}">
                <a16:creationId xmlns:a16="http://schemas.microsoft.com/office/drawing/2014/main" id="{CC552A98-EF7D-4D42-AB69-066B786AB5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1585" y="399675"/>
            <a:ext cx="3485526" cy="580993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descr="Two speech bubbles">
            <a:extLst>
              <a:ext uri="{FF2B5EF4-FFF2-40B4-BE49-F238E27FC236}">
                <a16:creationId xmlns:a16="http://schemas.microsoft.com/office/drawing/2014/main" id="{A5AC8435-8B62-DB28-493B-887F6C18270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566029" y="1716322"/>
            <a:ext cx="3176637" cy="3176637"/>
          </a:xfrm>
          <a:prstGeom prst="rect">
            <a:avLst/>
          </a:prstGeom>
        </p:spPr>
      </p:pic>
      <p:sp>
        <p:nvSpPr>
          <p:cNvPr id="117" name="Rectangle 116">
            <a:extLst>
              <a:ext uri="{FF2B5EF4-FFF2-40B4-BE49-F238E27FC236}">
                <a16:creationId xmlns:a16="http://schemas.microsoft.com/office/drawing/2014/main" id="{A648176E-454C-437C-B0FC-9B82FCF32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765107" y="6150940"/>
            <a:ext cx="524256"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C4B031AE-1CC6-0BD6-572B-85939571EE86}"/>
              </a:ext>
            </a:extLst>
          </p:cNvPr>
          <p:cNvSpPr>
            <a:spLocks noGrp="1"/>
          </p:cNvSpPr>
          <p:nvPr>
            <p:ph type="ftr" sz="quarter" idx="10"/>
          </p:nvPr>
        </p:nvSpPr>
        <p:spPr>
          <a:xfrm>
            <a:off x="3028950" y="6492240"/>
            <a:ext cx="3086100" cy="365125"/>
          </a:xfrm>
        </p:spPr>
        <p:txBody>
          <a:bodyPr vert="horz" lIns="91440" tIns="45720" rIns="91440" bIns="45720" rtlCol="0" anchor="ctr">
            <a:normAutofit/>
          </a:bodyPr>
          <a:lstStyle/>
          <a:p>
            <a:pPr defTabSz="914400">
              <a:spcAft>
                <a:spcPts val="600"/>
              </a:spcAft>
            </a:pPr>
            <a:r>
              <a:rPr lang="en-US" kern="1200">
                <a:solidFill>
                  <a:schemeClr val="tx1">
                    <a:tint val="75000"/>
                  </a:schemeClr>
                </a:solidFill>
                <a:latin typeface="+mn-lt"/>
                <a:ea typeface="+mn-ea"/>
                <a:cs typeface="+mn-cs"/>
              </a:rPr>
              <a:t>Creating APIs using ISO 20022 components</a:t>
            </a:r>
          </a:p>
        </p:txBody>
      </p:sp>
      <p:sp>
        <p:nvSpPr>
          <p:cNvPr id="7" name="Slide Number Placeholder 6">
            <a:extLst>
              <a:ext uri="{FF2B5EF4-FFF2-40B4-BE49-F238E27FC236}">
                <a16:creationId xmlns:a16="http://schemas.microsoft.com/office/drawing/2014/main" id="{B409C749-B339-4A84-6779-A61D0CB44C6B}"/>
              </a:ext>
            </a:extLst>
          </p:cNvPr>
          <p:cNvSpPr>
            <a:spLocks noGrp="1"/>
          </p:cNvSpPr>
          <p:nvPr>
            <p:ph type="sldNum" sz="quarter" idx="11"/>
          </p:nvPr>
        </p:nvSpPr>
        <p:spPr>
          <a:xfrm>
            <a:off x="6457950" y="6492240"/>
            <a:ext cx="2057400" cy="365125"/>
          </a:xfrm>
        </p:spPr>
        <p:txBody>
          <a:bodyPr vert="horz" lIns="91440" tIns="45720" rIns="91440" bIns="45720" rtlCol="0" anchor="ctr">
            <a:normAutofit/>
          </a:bodyPr>
          <a:lstStyle/>
          <a:p>
            <a:pPr defTabSz="914400">
              <a:spcAft>
                <a:spcPts val="600"/>
              </a:spcAft>
            </a:pPr>
            <a:fld id="{F17889F7-7963-4A16-ADF8-FEE4D97DC541}" type="slidenum">
              <a:rPr lang="en-US" smtClean="0"/>
              <a:pPr defTabSz="914400">
                <a:spcAft>
                  <a:spcPts val="600"/>
                </a:spcAft>
              </a:pPr>
              <a:t>18</a:t>
            </a:fld>
            <a:endParaRPr lang="en-US"/>
          </a:p>
        </p:txBody>
      </p:sp>
    </p:spTree>
    <p:extLst>
      <p:ext uri="{BB962C8B-B14F-4D97-AF65-F5344CB8AC3E}">
        <p14:creationId xmlns:p14="http://schemas.microsoft.com/office/powerpoint/2010/main" val="946699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41074" y="1891029"/>
            <a:ext cx="7929635" cy="1924943"/>
          </a:xfrm>
        </p:spPr>
        <p:txBody>
          <a:bodyPr>
            <a:normAutofit/>
          </a:bodyPr>
          <a:lstStyle/>
          <a:p>
            <a:pPr algn="ctr"/>
            <a:r>
              <a:rPr lang="en-GB" dirty="0">
                <a:latin typeface="Arial Nova" panose="020B0504020202020204" pitchFamily="34" charset="0"/>
              </a:rPr>
              <a:t>The Resource Description Report part 1</a:t>
            </a:r>
            <a:br>
              <a:rPr lang="en-GB" dirty="0">
                <a:latin typeface="Arial Nova" panose="020B0504020202020204" pitchFamily="34" charset="0"/>
              </a:rPr>
            </a:br>
            <a:endParaRPr lang="en-GB" b="0" i="1" dirty="0">
              <a:latin typeface="Arial Nova" panose="020B0504020202020204" pitchFamily="34" charset="0"/>
            </a:endParaRPr>
          </a:p>
        </p:txBody>
      </p:sp>
    </p:spTree>
    <p:extLst>
      <p:ext uri="{BB962C8B-B14F-4D97-AF65-F5344CB8AC3E}">
        <p14:creationId xmlns:p14="http://schemas.microsoft.com/office/powerpoint/2010/main" val="3662820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9">
            <a:extLst>
              <a:ext uri="{FF2B5EF4-FFF2-40B4-BE49-F238E27FC236}">
                <a16:creationId xmlns:a16="http://schemas.microsoft.com/office/drawing/2014/main" id="{67961AC6-5E17-D462-9EC6-8018BB1171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6006" y="1349087"/>
            <a:ext cx="2988469" cy="4514850"/>
          </a:xfrm>
          <a:prstGeom prst="rect">
            <a:avLst/>
          </a:prstGeom>
          <a:noFill/>
          <a:extLst>
            <a:ext uri="{909E8E84-426E-40DD-AFC4-6F175D3DCCD1}">
              <a14:hiddenFill xmlns:a14="http://schemas.microsoft.com/office/drawing/2010/main">
                <a:solidFill>
                  <a:srgbClr val="FFFFFF"/>
                </a:solidFill>
              </a14:hiddenFill>
            </a:ext>
          </a:extLst>
        </p:spPr>
      </p:pic>
      <p:sp>
        <p:nvSpPr>
          <p:cNvPr id="4" name="Speech Bubble: Rectangle with Corners Rounded 3">
            <a:extLst>
              <a:ext uri="{FF2B5EF4-FFF2-40B4-BE49-F238E27FC236}">
                <a16:creationId xmlns:a16="http://schemas.microsoft.com/office/drawing/2014/main" id="{8328A1B9-ED79-9850-EED3-AED586FD9731}"/>
              </a:ext>
            </a:extLst>
          </p:cNvPr>
          <p:cNvSpPr/>
          <p:nvPr/>
        </p:nvSpPr>
        <p:spPr>
          <a:xfrm>
            <a:off x="6024282" y="1619878"/>
            <a:ext cx="1205865" cy="754380"/>
          </a:xfrm>
          <a:prstGeom prst="wedgeRoundRectCallout">
            <a:avLst>
              <a:gd name="adj1" fmla="val -80936"/>
              <a:gd name="adj2" fmla="val 48381"/>
              <a:gd name="adj3" fmla="val 16667"/>
            </a:avLst>
          </a:prstGeom>
          <a:solidFill>
            <a:srgbClr val="ACF9E9"/>
          </a:solidFill>
          <a:ln w="12700">
            <a:solidFill>
              <a:srgbClr val="043A2F"/>
            </a:solidFill>
            <a:miter lim="800000"/>
            <a:headEnd/>
            <a:tailEnd/>
          </a:ln>
        </p:spPr>
        <p:txBody>
          <a:bodyPr vert="horz" wrap="square" lIns="68580" tIns="34290" rIns="68580" bIns="34290" numCol="1" anchor="ctr" anchorCtr="0" compatLnSpc="1">
            <a:prstTxWarp prst="textNoShape">
              <a:avLst/>
            </a:prstTxWarp>
          </a:bodyPr>
          <a:lstStyle/>
          <a:p>
            <a:pPr algn="ctr" eaLnBrk="0" fontAlgn="base" hangingPunct="0">
              <a:spcBef>
                <a:spcPct val="0"/>
              </a:spcBef>
              <a:spcAft>
                <a:spcPct val="0"/>
              </a:spcAft>
            </a:pPr>
            <a:r>
              <a:rPr lang="en-GB" sz="825">
                <a:solidFill>
                  <a:srgbClr val="000000"/>
                </a:solidFill>
                <a:latin typeface="Arial Nova" panose="020B0504020202020204" pitchFamily="34" charset="0"/>
                <a:ea typeface="MS Mincho" panose="02020609040205080304" pitchFamily="49" charset="-128"/>
                <a:cs typeface="Times New Roman" panose="02020603050405020304" pitchFamily="18" charset="0"/>
              </a:rPr>
              <a:t> </a:t>
            </a:r>
            <a:endParaRPr lang="en-US" sz="825">
              <a:solidFill>
                <a:srgbClr val="000000"/>
              </a:solidFill>
              <a:latin typeface="Arial Nova" panose="020B0504020202020204" pitchFamily="34" charset="0"/>
              <a:ea typeface="MS Mincho" panose="02020609040205080304" pitchFamily="49" charset="-128"/>
              <a:cs typeface="Times New Roman" panose="02020603050405020304" pitchFamily="18" charset="0"/>
            </a:endParaRPr>
          </a:p>
        </p:txBody>
      </p:sp>
      <p:sp>
        <p:nvSpPr>
          <p:cNvPr id="5" name="Speech Bubble: Rectangle with Corners Rounded 4">
            <a:extLst>
              <a:ext uri="{FF2B5EF4-FFF2-40B4-BE49-F238E27FC236}">
                <a16:creationId xmlns:a16="http://schemas.microsoft.com/office/drawing/2014/main" id="{2870B101-364B-61A9-635D-FFD3618B11CD}"/>
              </a:ext>
            </a:extLst>
          </p:cNvPr>
          <p:cNvSpPr/>
          <p:nvPr/>
        </p:nvSpPr>
        <p:spPr>
          <a:xfrm>
            <a:off x="6029997" y="1625593"/>
            <a:ext cx="1205865" cy="754380"/>
          </a:xfrm>
          <a:prstGeom prst="wedgeRoundRectCallout">
            <a:avLst>
              <a:gd name="adj1" fmla="val -104490"/>
              <a:gd name="adj2" fmla="val 240737"/>
              <a:gd name="adj3" fmla="val 16667"/>
            </a:avLst>
          </a:prstGeom>
          <a:solidFill>
            <a:srgbClr val="ACF9E9"/>
          </a:solidFill>
          <a:ln w="12700">
            <a:solidFill>
              <a:srgbClr val="043A2F"/>
            </a:solidFill>
            <a:miter lim="800000"/>
            <a:headEnd/>
            <a:tailEnd/>
          </a:ln>
        </p:spPr>
        <p:txBody>
          <a:bodyPr vert="horz" wrap="square" lIns="68580" tIns="34290" rIns="68580" bIns="34290" numCol="1" anchor="ctr" anchorCtr="0" compatLnSpc="1">
            <a:prstTxWarp prst="textNoShape">
              <a:avLst/>
            </a:prstTxWarp>
          </a:bodyPr>
          <a:lstStyle/>
          <a:p>
            <a:pPr algn="ctr" eaLnBrk="0" fontAlgn="base" hangingPunct="0">
              <a:spcBef>
                <a:spcPct val="0"/>
              </a:spcBef>
              <a:spcAft>
                <a:spcPct val="0"/>
              </a:spcAft>
            </a:pPr>
            <a:r>
              <a:rPr lang="en-GB" sz="825">
                <a:solidFill>
                  <a:srgbClr val="000000"/>
                </a:solidFill>
                <a:latin typeface="Arial Nova" panose="020B0504020202020204" pitchFamily="34" charset="0"/>
                <a:ea typeface="MS Mincho" panose="02020609040205080304" pitchFamily="49" charset="-128"/>
                <a:cs typeface="Times New Roman" panose="02020603050405020304" pitchFamily="18" charset="0"/>
              </a:rPr>
              <a:t> </a:t>
            </a:r>
            <a:endParaRPr lang="en-US" sz="825">
              <a:solidFill>
                <a:srgbClr val="000000"/>
              </a:solidFill>
              <a:latin typeface="Arial Nova" panose="020B0504020202020204" pitchFamily="34" charset="0"/>
              <a:ea typeface="MS Mincho" panose="02020609040205080304" pitchFamily="49" charset="-128"/>
              <a:cs typeface="Times New Roman" panose="02020603050405020304" pitchFamily="18" charset="0"/>
            </a:endParaRPr>
          </a:p>
        </p:txBody>
      </p:sp>
      <p:sp>
        <p:nvSpPr>
          <p:cNvPr id="6" name="Speech Bubble: Rectangle with Corners Rounded 4">
            <a:extLst>
              <a:ext uri="{FF2B5EF4-FFF2-40B4-BE49-F238E27FC236}">
                <a16:creationId xmlns:a16="http://schemas.microsoft.com/office/drawing/2014/main" id="{0823B189-04D6-1E49-0A7D-B0E60AFB0E49}"/>
              </a:ext>
            </a:extLst>
          </p:cNvPr>
          <p:cNvSpPr>
            <a:spLocks noChangeArrowheads="1"/>
          </p:cNvSpPr>
          <p:nvPr/>
        </p:nvSpPr>
        <p:spPr bwMode="auto">
          <a:xfrm>
            <a:off x="6029997" y="1613405"/>
            <a:ext cx="1206103" cy="772283"/>
          </a:xfrm>
          <a:prstGeom prst="wedgeRoundRectCallout">
            <a:avLst>
              <a:gd name="adj1" fmla="val -94281"/>
              <a:gd name="adj2" fmla="val 366234"/>
              <a:gd name="adj3" fmla="val 16667"/>
            </a:avLst>
          </a:prstGeom>
          <a:solidFill>
            <a:srgbClr val="ACF9E9"/>
          </a:solidFill>
          <a:ln w="12700">
            <a:solidFill>
              <a:srgbClr val="043A2F"/>
            </a:solidFill>
            <a:miter lim="800000"/>
            <a:headEnd/>
            <a:tailEnd/>
          </a:ln>
        </p:spPr>
        <p:txBody>
          <a:bodyPr vert="horz" wrap="square" lIns="68580" tIns="34290" rIns="68580" bIns="34290" numCol="1" anchor="ctr" anchorCtr="0" compatLnSpc="1">
            <a:prstTxWarp prst="textNoShape">
              <a:avLst/>
            </a:prstTxWarp>
          </a:bodyPr>
          <a:lstStyle/>
          <a:p>
            <a:pPr algn="ctr" defTabSz="685800" eaLnBrk="0" fontAlgn="base" hangingPunct="0">
              <a:spcBef>
                <a:spcPct val="0"/>
              </a:spcBef>
              <a:spcAft>
                <a:spcPct val="0"/>
              </a:spcAft>
            </a:pPr>
            <a:r>
              <a:rPr lang="en-GB" altLang="en-US" sz="825" dirty="0">
                <a:solidFill>
                  <a:srgbClr val="000000"/>
                </a:solidFill>
                <a:latin typeface="Arial Nova" panose="020B0504020202020204" pitchFamily="34" charset="0"/>
                <a:ea typeface="MS Mincho" panose="02020609040205080304" pitchFamily="49" charset="-128"/>
                <a:cs typeface="Times New Roman" panose="02020603050405020304" pitchFamily="18" charset="0"/>
              </a:rPr>
              <a:t>Identify the various resources at the servicer provider and include the lifeline</a:t>
            </a:r>
            <a:endParaRPr lang="en-GB" altLang="en-US" sz="1350" dirty="0">
              <a:latin typeface="Arial" panose="020B0604020202020204" pitchFamily="34" charset="0"/>
            </a:endParaRPr>
          </a:p>
        </p:txBody>
      </p:sp>
      <p:sp>
        <p:nvSpPr>
          <p:cNvPr id="7" name="Speech Bubble: Rectangle with Corners Rounded 5">
            <a:extLst>
              <a:ext uri="{FF2B5EF4-FFF2-40B4-BE49-F238E27FC236}">
                <a16:creationId xmlns:a16="http://schemas.microsoft.com/office/drawing/2014/main" id="{D1860802-2267-71C6-742A-1D95EA625027}"/>
              </a:ext>
            </a:extLst>
          </p:cNvPr>
          <p:cNvSpPr>
            <a:spLocks noChangeArrowheads="1"/>
          </p:cNvSpPr>
          <p:nvPr/>
        </p:nvSpPr>
        <p:spPr bwMode="auto">
          <a:xfrm>
            <a:off x="2466457" y="2618293"/>
            <a:ext cx="1165622" cy="257175"/>
          </a:xfrm>
          <a:prstGeom prst="wedgeRoundRectCallout">
            <a:avLst>
              <a:gd name="adj1" fmla="val 65819"/>
              <a:gd name="adj2" fmla="val 260981"/>
              <a:gd name="adj3" fmla="val 16667"/>
            </a:avLst>
          </a:prstGeom>
          <a:solidFill>
            <a:srgbClr val="ACF9E9"/>
          </a:solidFill>
          <a:ln w="12700">
            <a:solidFill>
              <a:srgbClr val="043A2F"/>
            </a:solidFill>
            <a:miter lim="800000"/>
            <a:headEnd/>
            <a:tailEnd/>
          </a:ln>
        </p:spPr>
        <p:txBody>
          <a:bodyPr vert="horz" wrap="square" lIns="68580" tIns="34290" rIns="68580" bIns="34290" numCol="1" anchor="ctr" anchorCtr="0" compatLnSpc="1">
            <a:prstTxWarp prst="textNoShape">
              <a:avLst/>
            </a:prstTxWarp>
          </a:bodyPr>
          <a:lstStyle/>
          <a:p>
            <a:pPr algn="ctr" defTabSz="685800" eaLnBrk="0" fontAlgn="base" hangingPunct="0">
              <a:spcBef>
                <a:spcPct val="0"/>
              </a:spcBef>
              <a:spcAft>
                <a:spcPct val="0"/>
              </a:spcAft>
            </a:pPr>
            <a:r>
              <a:rPr lang="en-GB" altLang="en-US" sz="825">
                <a:solidFill>
                  <a:srgbClr val="000000"/>
                </a:solidFill>
                <a:latin typeface="Arial Nova" panose="020B0504020202020204" pitchFamily="34" charset="0"/>
                <a:ea typeface="MS Mincho" panose="02020609040205080304" pitchFamily="49" charset="-128"/>
                <a:cs typeface="Times New Roman" panose="02020603050405020304" pitchFamily="18" charset="0"/>
              </a:rPr>
              <a:t>Show parameters</a:t>
            </a:r>
            <a:endParaRPr lang="en-GB" altLang="en-US" sz="1350">
              <a:latin typeface="Arial" panose="020B0604020202020204" pitchFamily="34" charset="0"/>
            </a:endParaRPr>
          </a:p>
        </p:txBody>
      </p:sp>
      <p:sp>
        <p:nvSpPr>
          <p:cNvPr id="8" name="Rectangle 6">
            <a:extLst>
              <a:ext uri="{FF2B5EF4-FFF2-40B4-BE49-F238E27FC236}">
                <a16:creationId xmlns:a16="http://schemas.microsoft.com/office/drawing/2014/main" id="{814AF7AC-B2DE-96AA-67E9-D7ED284B26C5}"/>
              </a:ext>
            </a:extLst>
          </p:cNvPr>
          <p:cNvSpPr>
            <a:spLocks noChangeArrowheads="1"/>
          </p:cNvSpPr>
          <p:nvPr/>
        </p:nvSpPr>
        <p:spPr bwMode="auto">
          <a:xfrm>
            <a:off x="481447" y="1039138"/>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sp>
        <p:nvSpPr>
          <p:cNvPr id="9" name="Rectangle 10">
            <a:extLst>
              <a:ext uri="{FF2B5EF4-FFF2-40B4-BE49-F238E27FC236}">
                <a16:creationId xmlns:a16="http://schemas.microsoft.com/office/drawing/2014/main" id="{1D3AB52C-3463-A57C-52B3-2901EB77CE23}"/>
              </a:ext>
            </a:extLst>
          </p:cNvPr>
          <p:cNvSpPr>
            <a:spLocks noChangeArrowheads="1"/>
          </p:cNvSpPr>
          <p:nvPr/>
        </p:nvSpPr>
        <p:spPr bwMode="auto">
          <a:xfrm>
            <a:off x="481445" y="653333"/>
            <a:ext cx="161967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n-US" altLang="ja-JP" sz="1050" dirty="0">
                <a:latin typeface="Arial Nova" panose="020B0504020202020204" pitchFamily="34" charset="0"/>
                <a:ea typeface="MS Mincho" panose="02020609040205080304" pitchFamily="49" charset="-128"/>
                <a:cs typeface="Times New Roman" panose="02020603050405020304" pitchFamily="18" charset="0"/>
              </a:rPr>
              <a:t>6. Business Transactions</a:t>
            </a:r>
            <a:br>
              <a:rPr lang="en-US" altLang="ja-JP" sz="1050" dirty="0">
                <a:latin typeface="Arial Nova" panose="020B0504020202020204" pitchFamily="34" charset="0"/>
                <a:ea typeface="MS Mincho" panose="02020609040205080304" pitchFamily="49" charset="-128"/>
                <a:cs typeface="Times New Roman" panose="02020603050405020304" pitchFamily="18" charset="0"/>
              </a:rPr>
            </a:br>
            <a:r>
              <a:rPr lang="en-US" altLang="ja-JP" sz="1050" dirty="0">
                <a:latin typeface="Arial Nova" panose="020B0504020202020204" pitchFamily="34" charset="0"/>
                <a:ea typeface="MS Mincho" panose="02020609040205080304" pitchFamily="49" charset="-128"/>
                <a:cs typeface="Times New Roman" panose="02020603050405020304" pitchFamily="18" charset="0"/>
              </a:rPr>
              <a:t>6.1. Overview</a:t>
            </a:r>
            <a:endParaRPr lang="en-US" altLang="ja-JP" sz="900" dirty="0"/>
          </a:p>
          <a:p>
            <a:pPr defTabSz="685800" eaLnBrk="0" fontAlgn="base" hangingPunct="0">
              <a:spcBef>
                <a:spcPct val="0"/>
              </a:spcBef>
              <a:spcAft>
                <a:spcPct val="0"/>
              </a:spcAft>
            </a:pPr>
            <a:endParaRPr lang="en-US" altLang="ja-JP" sz="1350" dirty="0">
              <a:latin typeface="Arial" panose="020B0604020202020204" pitchFamily="34" charset="0"/>
            </a:endParaRPr>
          </a:p>
        </p:txBody>
      </p:sp>
      <p:sp>
        <p:nvSpPr>
          <p:cNvPr id="10" name="Rectangle 12">
            <a:extLst>
              <a:ext uri="{FF2B5EF4-FFF2-40B4-BE49-F238E27FC236}">
                <a16:creationId xmlns:a16="http://schemas.microsoft.com/office/drawing/2014/main" id="{EF593F05-680F-C977-7F0A-E5B508393422}"/>
              </a:ext>
            </a:extLst>
          </p:cNvPr>
          <p:cNvSpPr>
            <a:spLocks noChangeArrowheads="1"/>
          </p:cNvSpPr>
          <p:nvPr/>
        </p:nvSpPr>
        <p:spPr bwMode="auto">
          <a:xfrm>
            <a:off x="481446" y="1210588"/>
            <a:ext cx="91440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n-US" sz="1350"/>
          </a:p>
        </p:txBody>
      </p:sp>
      <p:sp>
        <p:nvSpPr>
          <p:cNvPr id="2" name="Footer Placeholder 1">
            <a:extLst>
              <a:ext uri="{FF2B5EF4-FFF2-40B4-BE49-F238E27FC236}">
                <a16:creationId xmlns:a16="http://schemas.microsoft.com/office/drawing/2014/main" id="{27F51AE3-51EF-06E0-21EF-905825BF6788}"/>
              </a:ext>
            </a:extLst>
          </p:cNvPr>
          <p:cNvSpPr>
            <a:spLocks noGrp="1"/>
          </p:cNvSpPr>
          <p:nvPr>
            <p:ph type="ftr" sz="quarter" idx="11"/>
          </p:nvPr>
        </p:nvSpPr>
        <p:spPr/>
        <p:txBody>
          <a:bodyPr/>
          <a:lstStyle/>
          <a:p>
            <a:r>
              <a:rPr lang="en-US"/>
              <a:t>Creating APIs using ISO 20022 components</a:t>
            </a:r>
            <a:endParaRPr lang="en-US" dirty="0"/>
          </a:p>
        </p:txBody>
      </p:sp>
      <p:sp>
        <p:nvSpPr>
          <p:cNvPr id="3" name="Slide Number Placeholder 2">
            <a:extLst>
              <a:ext uri="{FF2B5EF4-FFF2-40B4-BE49-F238E27FC236}">
                <a16:creationId xmlns:a16="http://schemas.microsoft.com/office/drawing/2014/main" id="{F68E8BC0-85E7-1858-2D04-DDBC1CBA77AB}"/>
              </a:ext>
            </a:extLst>
          </p:cNvPr>
          <p:cNvSpPr>
            <a:spLocks noGrp="1"/>
          </p:cNvSpPr>
          <p:nvPr>
            <p:ph type="sldNum" sz="quarter" idx="12"/>
          </p:nvPr>
        </p:nvSpPr>
        <p:spPr/>
        <p:txBody>
          <a:bodyPr/>
          <a:lstStyle/>
          <a:p>
            <a:fld id="{79B50895-0E20-4B5B-B26F-36CB34E26C11}" type="slidenum">
              <a:rPr lang="en-US" smtClean="0"/>
              <a:t>3</a:t>
            </a:fld>
            <a:endParaRPr lang="en-US"/>
          </a:p>
        </p:txBody>
      </p:sp>
    </p:spTree>
    <p:extLst>
      <p:ext uri="{BB962C8B-B14F-4D97-AF65-F5344CB8AC3E}">
        <p14:creationId xmlns:p14="http://schemas.microsoft.com/office/powerpoint/2010/main" val="2688503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641074" y="1891029"/>
            <a:ext cx="7929635" cy="1924943"/>
          </a:xfrm>
        </p:spPr>
        <p:txBody>
          <a:bodyPr>
            <a:normAutofit/>
          </a:bodyPr>
          <a:lstStyle/>
          <a:p>
            <a:r>
              <a:rPr lang="en-GB" dirty="0">
                <a:latin typeface="Arial Nova" panose="020B0504020202020204" pitchFamily="34" charset="0"/>
              </a:rPr>
              <a:t>ISO 20022 Resources using the Standards Editor</a:t>
            </a:r>
            <a:br>
              <a:rPr lang="en-GB" dirty="0">
                <a:latin typeface="Arial Nova" panose="020B0504020202020204" pitchFamily="34" charset="0"/>
              </a:rPr>
            </a:br>
            <a:endParaRPr lang="en-GB" b="0" i="1" dirty="0">
              <a:latin typeface="Arial Nova" panose="020B0504020202020204" pitchFamily="34" charset="0"/>
            </a:endParaRPr>
          </a:p>
        </p:txBody>
      </p:sp>
    </p:spTree>
    <p:extLst>
      <p:ext uri="{BB962C8B-B14F-4D97-AF65-F5344CB8AC3E}">
        <p14:creationId xmlns:p14="http://schemas.microsoft.com/office/powerpoint/2010/main" val="734912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400" dirty="0">
                <a:latin typeface="Arial Nova" panose="020B0504020202020204" pitchFamily="34" charset="0"/>
              </a:rPr>
              <a:t>Standards Editor – API Equivalents as Message</a:t>
            </a:r>
            <a:endParaRPr lang="en-GB" sz="2400" dirty="0">
              <a:latin typeface="Arial Nova" panose="020B0504020202020204" pitchFamily="34" charset="0"/>
            </a:endParaRPr>
          </a:p>
        </p:txBody>
      </p:sp>
      <p:pic>
        <p:nvPicPr>
          <p:cNvPr id="6" name="Picture 5"/>
          <p:cNvPicPr>
            <a:picLocks noChangeAspect="1"/>
          </p:cNvPicPr>
          <p:nvPr/>
        </p:nvPicPr>
        <p:blipFill rotWithShape="1">
          <a:blip r:embed="rId2"/>
          <a:srcRect l="1440" r="14962"/>
          <a:stretch/>
        </p:blipFill>
        <p:spPr>
          <a:xfrm>
            <a:off x="458835" y="1336861"/>
            <a:ext cx="7069877" cy="3183875"/>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7" name="Rounded Rectangular Callout 6"/>
          <p:cNvSpPr/>
          <p:nvPr/>
        </p:nvSpPr>
        <p:spPr bwMode="auto">
          <a:xfrm>
            <a:off x="7528712" y="4027858"/>
            <a:ext cx="1340838" cy="527961"/>
          </a:xfrm>
          <a:prstGeom prst="wedgeRoundRectCallout">
            <a:avLst>
              <a:gd name="adj1" fmla="val -139968"/>
              <a:gd name="adj2" fmla="val 25021"/>
              <a:gd name="adj3" fmla="val 16667"/>
            </a:avLst>
          </a:prstGeom>
          <a:solidFill>
            <a:schemeClr val="lt1">
              <a:alpha val="50000"/>
            </a:schemeClr>
          </a:solid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pPr>
            <a:r>
              <a:rPr lang="en-US" sz="931" dirty="0">
                <a:solidFill>
                  <a:schemeClr val="tx1"/>
                </a:solidFill>
                <a:latin typeface="Arial Nova" panose="020B0504020202020204" pitchFamily="34" charset="0"/>
              </a:rPr>
              <a:t>Fill in attribute examples – generate onto API contract</a:t>
            </a:r>
            <a:endParaRPr lang="en-GB" sz="931" dirty="0">
              <a:solidFill>
                <a:schemeClr val="tx1"/>
              </a:solidFill>
              <a:latin typeface="Arial Nova" panose="020B0504020202020204" pitchFamily="34" charset="0"/>
            </a:endParaRPr>
          </a:p>
        </p:txBody>
      </p:sp>
      <p:sp>
        <p:nvSpPr>
          <p:cNvPr id="8" name="Rounded Rectangular Callout 7"/>
          <p:cNvSpPr/>
          <p:nvPr/>
        </p:nvSpPr>
        <p:spPr bwMode="auto">
          <a:xfrm>
            <a:off x="7581073" y="2007281"/>
            <a:ext cx="1340838" cy="681337"/>
          </a:xfrm>
          <a:prstGeom prst="wedgeRoundRectCallout">
            <a:avLst>
              <a:gd name="adj1" fmla="val -83622"/>
              <a:gd name="adj2" fmla="val 93497"/>
              <a:gd name="adj3" fmla="val 16667"/>
            </a:avLst>
          </a:prstGeom>
          <a:solidFill>
            <a:schemeClr val="lt1">
              <a:alpha val="50000"/>
            </a:schemeClr>
          </a:solid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pPr>
            <a:r>
              <a:rPr lang="en-US" sz="931" dirty="0">
                <a:solidFill>
                  <a:schemeClr val="tx1"/>
                </a:solidFill>
                <a:latin typeface="Arial Nova" panose="020B0504020202020204" pitchFamily="34" charset="0"/>
              </a:rPr>
              <a:t>Cardinality determines if the RESOURCE is an ARRAY i.e. [1,*]</a:t>
            </a:r>
            <a:endParaRPr lang="en-GB" sz="931" dirty="0">
              <a:solidFill>
                <a:schemeClr val="tx1"/>
              </a:solidFill>
              <a:latin typeface="Arial Nova" panose="020B0504020202020204" pitchFamily="34" charset="0"/>
            </a:endParaRPr>
          </a:p>
        </p:txBody>
      </p:sp>
      <p:sp>
        <p:nvSpPr>
          <p:cNvPr id="9" name="Rounded Rectangular Callout 8"/>
          <p:cNvSpPr/>
          <p:nvPr/>
        </p:nvSpPr>
        <p:spPr bwMode="auto">
          <a:xfrm>
            <a:off x="1181615" y="1120126"/>
            <a:ext cx="3563346" cy="436748"/>
          </a:xfrm>
          <a:prstGeom prst="wedgeRoundRectCallout">
            <a:avLst>
              <a:gd name="adj1" fmla="val -19703"/>
              <a:gd name="adj2" fmla="val 173948"/>
              <a:gd name="adj3" fmla="val 16667"/>
            </a:avLst>
          </a:prstGeom>
          <a:solidFill>
            <a:schemeClr val="lt1">
              <a:alpha val="50000"/>
            </a:schemeClr>
          </a:solid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pPr>
            <a:r>
              <a:rPr lang="en-US" sz="931" dirty="0">
                <a:solidFill>
                  <a:schemeClr val="tx1"/>
                </a:solidFill>
                <a:latin typeface="Arial Nova" panose="020B0504020202020204" pitchFamily="34" charset="0"/>
              </a:rPr>
              <a:t>Becomes the “default” endpoint path:</a:t>
            </a:r>
            <a:endParaRPr lang="en-GB" sz="931" dirty="0">
              <a:solidFill>
                <a:schemeClr val="tx1"/>
              </a:solidFill>
              <a:latin typeface="Arial Nova" panose="020B0504020202020204" pitchFamily="34" charset="0"/>
            </a:endParaRPr>
          </a:p>
        </p:txBody>
      </p:sp>
      <p:pic>
        <p:nvPicPr>
          <p:cNvPr id="10" name="Picture 9"/>
          <p:cNvPicPr>
            <a:picLocks noChangeAspect="1"/>
          </p:cNvPicPr>
          <p:nvPr/>
        </p:nvPicPr>
        <p:blipFill rotWithShape="1">
          <a:blip r:embed="rId3"/>
          <a:srcRect l="856" t="5249" r="4747" b="2"/>
          <a:stretch/>
        </p:blipFill>
        <p:spPr>
          <a:xfrm>
            <a:off x="1322946" y="1336861"/>
            <a:ext cx="3280684" cy="214583"/>
          </a:xfrm>
          <a:prstGeom prst="rect">
            <a:avLst/>
          </a:prstGeom>
        </p:spPr>
      </p:pic>
      <p:sp>
        <p:nvSpPr>
          <p:cNvPr id="11" name="Rounded Rectangular Callout 10"/>
          <p:cNvSpPr/>
          <p:nvPr/>
        </p:nvSpPr>
        <p:spPr bwMode="auto">
          <a:xfrm>
            <a:off x="7588360" y="3226224"/>
            <a:ext cx="1340838" cy="383912"/>
          </a:xfrm>
          <a:prstGeom prst="wedgeRoundRectCallout">
            <a:avLst>
              <a:gd name="adj1" fmla="val -119331"/>
              <a:gd name="adj2" fmla="val 67506"/>
              <a:gd name="adj3" fmla="val 16667"/>
            </a:avLst>
          </a:prstGeom>
          <a:solidFill>
            <a:schemeClr val="lt1">
              <a:alpha val="50000"/>
            </a:schemeClr>
          </a:solid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pPr>
            <a:r>
              <a:rPr lang="en-US" sz="931" dirty="0">
                <a:solidFill>
                  <a:schemeClr val="tx1"/>
                </a:solidFill>
                <a:latin typeface="Arial Nova" panose="020B0504020202020204" pitchFamily="34" charset="0"/>
              </a:rPr>
              <a:t>MBB mark as API element</a:t>
            </a:r>
            <a:endParaRPr lang="en-GB" sz="931" dirty="0">
              <a:solidFill>
                <a:schemeClr val="tx1"/>
              </a:solidFill>
              <a:latin typeface="Arial Nova" panose="020B0504020202020204" pitchFamily="34" charset="0"/>
            </a:endParaRPr>
          </a:p>
        </p:txBody>
      </p:sp>
      <p:sp>
        <p:nvSpPr>
          <p:cNvPr id="12" name="Rounded Rectangular Callout 11"/>
          <p:cNvSpPr/>
          <p:nvPr/>
        </p:nvSpPr>
        <p:spPr>
          <a:xfrm>
            <a:off x="5593794" y="1922506"/>
            <a:ext cx="1181108" cy="561717"/>
          </a:xfrm>
          <a:prstGeom prst="wedgeRoundRectCallout">
            <a:avLst>
              <a:gd name="adj1" fmla="val -80457"/>
              <a:gd name="adj2" fmla="val -45227"/>
              <a:gd name="adj3" fmla="val 16667"/>
            </a:avLst>
          </a:prstGeom>
          <a:solidFill>
            <a:schemeClr val="bg1">
              <a:alpha val="78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775"/>
            <a:r>
              <a:rPr lang="en-GB" sz="900" dirty="0">
                <a:solidFill>
                  <a:schemeClr val="tx1"/>
                </a:solidFill>
                <a:latin typeface="Arial Nova" panose="020B0504020202020204" pitchFamily="34" charset="0"/>
              </a:rPr>
              <a:t>The Resource is always the type of the MBB</a:t>
            </a:r>
          </a:p>
        </p:txBody>
      </p:sp>
      <p:sp>
        <p:nvSpPr>
          <p:cNvPr id="2" name="Footer Placeholder 1">
            <a:extLst>
              <a:ext uri="{FF2B5EF4-FFF2-40B4-BE49-F238E27FC236}">
                <a16:creationId xmlns:a16="http://schemas.microsoft.com/office/drawing/2014/main" id="{1612F5CD-5212-8B4D-7BE5-9C950D9B7AEB}"/>
              </a:ext>
            </a:extLst>
          </p:cNvPr>
          <p:cNvSpPr>
            <a:spLocks noGrp="1"/>
          </p:cNvSpPr>
          <p:nvPr>
            <p:ph type="ftr" sz="quarter" idx="10"/>
          </p:nvPr>
        </p:nvSpPr>
        <p:spPr/>
        <p:txBody>
          <a:bodyPr/>
          <a:lstStyle/>
          <a:p>
            <a:r>
              <a:rPr lang="en-US">
                <a:solidFill>
                  <a:srgbClr val="766C62"/>
                </a:solidFill>
              </a:rPr>
              <a:t>Creating APIs using ISO 20022 components</a:t>
            </a:r>
            <a:endParaRPr lang="en-GB" dirty="0">
              <a:solidFill>
                <a:srgbClr val="766C62"/>
              </a:solidFill>
            </a:endParaRPr>
          </a:p>
        </p:txBody>
      </p:sp>
      <p:sp>
        <p:nvSpPr>
          <p:cNvPr id="13" name="Slide Number Placeholder 12">
            <a:extLst>
              <a:ext uri="{FF2B5EF4-FFF2-40B4-BE49-F238E27FC236}">
                <a16:creationId xmlns:a16="http://schemas.microsoft.com/office/drawing/2014/main" id="{126C3F95-6A6C-2040-B458-A6AF16B13A58}"/>
              </a:ext>
            </a:extLst>
          </p:cNvPr>
          <p:cNvSpPr>
            <a:spLocks noGrp="1"/>
          </p:cNvSpPr>
          <p:nvPr>
            <p:ph type="sldNum" sz="quarter" idx="11"/>
          </p:nvPr>
        </p:nvSpPr>
        <p:spPr/>
        <p:txBody>
          <a:bodyPr/>
          <a:lstStyle/>
          <a:p>
            <a:fld id="{F17889F7-7963-4A16-ADF8-FEE4D97DC541}" type="slidenum">
              <a:rPr lang="en-GB" smtClean="0">
                <a:solidFill>
                  <a:srgbClr val="766C62"/>
                </a:solidFill>
              </a:rPr>
              <a:pPr/>
              <a:t>5</a:t>
            </a:fld>
            <a:endParaRPr lang="en-GB" dirty="0">
              <a:solidFill>
                <a:srgbClr val="766C62"/>
              </a:solidFill>
            </a:endParaRPr>
          </a:p>
        </p:txBody>
      </p:sp>
    </p:spTree>
    <p:extLst>
      <p:ext uri="{BB962C8B-B14F-4D97-AF65-F5344CB8AC3E}">
        <p14:creationId xmlns:p14="http://schemas.microsoft.com/office/powerpoint/2010/main" val="1552848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latin typeface="Arial Nova" panose="020B0504020202020204" pitchFamily="34" charset="0"/>
              </a:rPr>
              <a:t>Standards Editor</a:t>
            </a:r>
            <a:endParaRPr lang="en-GB" sz="2400" dirty="0">
              <a:latin typeface="Arial Nova" panose="020B0504020202020204" pitchFamily="34" charset="0"/>
            </a:endParaRPr>
          </a:p>
        </p:txBody>
      </p:sp>
      <p:sp>
        <p:nvSpPr>
          <p:cNvPr id="18" name="TextBox 17"/>
          <p:cNvSpPr txBox="1"/>
          <p:nvPr/>
        </p:nvSpPr>
        <p:spPr>
          <a:xfrm>
            <a:off x="234300" y="856971"/>
            <a:ext cx="7435559" cy="352854"/>
          </a:xfrm>
          <a:prstGeom prst="rect">
            <a:avLst/>
          </a:prstGeom>
          <a:noFill/>
        </p:spPr>
        <p:txBody>
          <a:bodyPr wrap="square" rtlCol="0">
            <a:spAutoFit/>
          </a:bodyPr>
          <a:lstStyle/>
          <a:p>
            <a:pPr defTabSz="773925" eaLnBrk="0" fontAlgn="base" hangingPunct="0">
              <a:spcBef>
                <a:spcPct val="0"/>
              </a:spcBef>
              <a:spcAft>
                <a:spcPct val="0"/>
              </a:spcAft>
              <a:defRPr/>
            </a:pPr>
            <a:r>
              <a:rPr lang="en-US" sz="1693" dirty="0">
                <a:latin typeface="Arial Nova" panose="020B0504020202020204" pitchFamily="34" charset="0"/>
              </a:rPr>
              <a:t>Message Definition - Message Building Block</a:t>
            </a:r>
            <a:endParaRPr lang="en-GB" sz="1693" dirty="0">
              <a:latin typeface="Arial Nova" panose="020B0504020202020204" pitchFamily="34" charset="0"/>
            </a:endParaRPr>
          </a:p>
        </p:txBody>
      </p:sp>
      <p:grpSp>
        <p:nvGrpSpPr>
          <p:cNvPr id="21" name="Group 20"/>
          <p:cNvGrpSpPr/>
          <p:nvPr/>
        </p:nvGrpSpPr>
        <p:grpSpPr>
          <a:xfrm>
            <a:off x="422357" y="1318892"/>
            <a:ext cx="2520362" cy="2441199"/>
            <a:chOff x="454794" y="1107104"/>
            <a:chExt cx="2977761" cy="2884231"/>
          </a:xfrm>
        </p:grpSpPr>
        <p:grpSp>
          <p:nvGrpSpPr>
            <p:cNvPr id="15" name="Group 14"/>
            <p:cNvGrpSpPr/>
            <p:nvPr/>
          </p:nvGrpSpPr>
          <p:grpSpPr>
            <a:xfrm>
              <a:off x="454794" y="1107104"/>
              <a:ext cx="2977761" cy="2661910"/>
              <a:chOff x="454794" y="1107104"/>
              <a:chExt cx="2977761" cy="2661910"/>
            </a:xfrm>
          </p:grpSpPr>
          <p:pic>
            <p:nvPicPr>
              <p:cNvPr id="6" name="Picture 5"/>
              <p:cNvPicPr>
                <a:picLocks noChangeAspect="1"/>
              </p:cNvPicPr>
              <p:nvPr/>
            </p:nvPicPr>
            <p:blipFill rotWithShape="1">
              <a:blip r:embed="rId2"/>
              <a:srcRect l="1730" t="1197" r="1612"/>
              <a:stretch/>
            </p:blipFill>
            <p:spPr>
              <a:xfrm>
                <a:off x="454794" y="1107104"/>
                <a:ext cx="2977761" cy="2603364"/>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12" name="Rounded Rectangle 11"/>
              <p:cNvSpPr/>
              <p:nvPr/>
            </p:nvSpPr>
            <p:spPr bwMode="auto">
              <a:xfrm>
                <a:off x="1368227" y="3510016"/>
                <a:ext cx="1008112" cy="258998"/>
              </a:xfrm>
              <a:prstGeom prst="roundRect">
                <a:avLst/>
              </a:prstGeom>
              <a:noFill/>
              <a:ln w="22225" cap="flat" cmpd="sng" algn="ctr">
                <a:solidFill>
                  <a:schemeClr val="accent3"/>
                </a:solidFill>
                <a:prstDash val="solid"/>
                <a:round/>
                <a:headEnd type="none" w="med" len="med"/>
                <a:tailEnd type="none" w="med" len="med"/>
              </a:ln>
              <a:effectLst/>
            </p:spPr>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defRPr/>
                </a:pPr>
                <a:endParaRPr lang="en-GB" sz="2031">
                  <a:solidFill>
                    <a:prstClr val="black"/>
                  </a:solidFill>
                  <a:latin typeface="Arial" charset="0"/>
                </a:endParaRPr>
              </a:p>
            </p:txBody>
          </p:sp>
        </p:grpSp>
        <p:pic>
          <p:nvPicPr>
            <p:cNvPr id="20" name="Picture 19"/>
            <p:cNvPicPr>
              <a:picLocks noChangeAspect="1"/>
            </p:cNvPicPr>
            <p:nvPr/>
          </p:nvPicPr>
          <p:blipFill>
            <a:blip r:embed="rId3"/>
            <a:stretch>
              <a:fillRect/>
            </a:stretch>
          </p:blipFill>
          <p:spPr>
            <a:xfrm>
              <a:off x="460497" y="3800818"/>
              <a:ext cx="2972058" cy="190517"/>
            </a:xfrm>
            <a:prstGeom prst="rect">
              <a:avLst/>
            </a:prstGeom>
          </p:spPr>
        </p:pic>
      </p:grpSp>
      <p:grpSp>
        <p:nvGrpSpPr>
          <p:cNvPr id="25" name="Group 24"/>
          <p:cNvGrpSpPr/>
          <p:nvPr/>
        </p:nvGrpSpPr>
        <p:grpSpPr>
          <a:xfrm>
            <a:off x="3028950" y="1282939"/>
            <a:ext cx="1828416" cy="3874949"/>
            <a:chOff x="3528467" y="1124592"/>
            <a:chExt cx="2160240" cy="4578180"/>
          </a:xfrm>
        </p:grpSpPr>
        <p:grpSp>
          <p:nvGrpSpPr>
            <p:cNvPr id="16" name="Group 15"/>
            <p:cNvGrpSpPr/>
            <p:nvPr/>
          </p:nvGrpSpPr>
          <p:grpSpPr>
            <a:xfrm>
              <a:off x="3528467" y="1124592"/>
              <a:ext cx="2140987" cy="4409058"/>
              <a:chOff x="3528467" y="1124592"/>
              <a:chExt cx="2140987" cy="4409058"/>
            </a:xfrm>
          </p:grpSpPr>
          <p:pic>
            <p:nvPicPr>
              <p:cNvPr id="7" name="Picture 6"/>
              <p:cNvPicPr>
                <a:picLocks noChangeAspect="1"/>
              </p:cNvPicPr>
              <p:nvPr/>
            </p:nvPicPr>
            <p:blipFill rotWithShape="1">
              <a:blip r:embed="rId4"/>
              <a:srcRect l="1652" t="617"/>
              <a:stretch/>
            </p:blipFill>
            <p:spPr>
              <a:xfrm>
                <a:off x="3595824" y="1124592"/>
                <a:ext cx="2073630" cy="4350512"/>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11" name="Rounded Rectangle 10"/>
              <p:cNvSpPr/>
              <p:nvPr/>
            </p:nvSpPr>
            <p:spPr bwMode="auto">
              <a:xfrm>
                <a:off x="3528467" y="5274652"/>
                <a:ext cx="1409831" cy="258998"/>
              </a:xfrm>
              <a:prstGeom prst="roundRect">
                <a:avLst/>
              </a:prstGeom>
              <a:noFill/>
              <a:ln w="22225" cap="flat" cmpd="sng" algn="ctr">
                <a:solidFill>
                  <a:schemeClr val="accent3"/>
                </a:solidFill>
                <a:prstDash val="solid"/>
                <a:round/>
                <a:headEnd type="none" w="med" len="med"/>
                <a:tailEnd type="none" w="med" len="med"/>
              </a:ln>
              <a:effectLst/>
            </p:spPr>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defRPr/>
                </a:pPr>
                <a:endParaRPr lang="en-GB" sz="2031">
                  <a:solidFill>
                    <a:prstClr val="black"/>
                  </a:solidFill>
                  <a:latin typeface="Arial" charset="0"/>
                </a:endParaRPr>
              </a:p>
            </p:txBody>
          </p:sp>
          <p:sp>
            <p:nvSpPr>
              <p:cNvPr id="14" name="Rounded Rectangle 13"/>
              <p:cNvSpPr/>
              <p:nvPr/>
            </p:nvSpPr>
            <p:spPr bwMode="auto">
              <a:xfrm>
                <a:off x="4632639" y="3451470"/>
                <a:ext cx="864096" cy="258998"/>
              </a:xfrm>
              <a:prstGeom prst="roundRect">
                <a:avLst/>
              </a:prstGeom>
              <a:noFill/>
              <a:ln w="22225" cap="flat" cmpd="sng" algn="ctr">
                <a:solidFill>
                  <a:schemeClr val="accent3"/>
                </a:solidFill>
                <a:prstDash val="solid"/>
                <a:round/>
                <a:headEnd type="none" w="med" len="med"/>
                <a:tailEnd type="none" w="med" len="med"/>
              </a:ln>
              <a:effectLst/>
            </p:spPr>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defRPr/>
                </a:pPr>
                <a:endParaRPr lang="en-GB" sz="2031">
                  <a:solidFill>
                    <a:prstClr val="black"/>
                  </a:solidFill>
                  <a:latin typeface="Arial" charset="0"/>
                </a:endParaRPr>
              </a:p>
            </p:txBody>
          </p:sp>
        </p:grpSp>
        <p:pic>
          <p:nvPicPr>
            <p:cNvPr id="24" name="Picture 23"/>
            <p:cNvPicPr>
              <a:picLocks noChangeAspect="1"/>
            </p:cNvPicPr>
            <p:nvPr/>
          </p:nvPicPr>
          <p:blipFill rotWithShape="1">
            <a:blip r:embed="rId5"/>
            <a:srcRect t="1" r="28564" b="20661"/>
            <a:stretch/>
          </p:blipFill>
          <p:spPr>
            <a:xfrm>
              <a:off x="3609141" y="5563712"/>
              <a:ext cx="2079566" cy="139060"/>
            </a:xfrm>
            <a:prstGeom prst="rect">
              <a:avLst/>
            </a:prstGeom>
          </p:spPr>
        </p:pic>
      </p:grpSp>
      <p:grpSp>
        <p:nvGrpSpPr>
          <p:cNvPr id="27" name="Group 26"/>
          <p:cNvGrpSpPr/>
          <p:nvPr/>
        </p:nvGrpSpPr>
        <p:grpSpPr>
          <a:xfrm>
            <a:off x="4978398" y="1282939"/>
            <a:ext cx="3791086" cy="2777897"/>
            <a:chOff x="5832723" y="1124592"/>
            <a:chExt cx="4479098" cy="3282034"/>
          </a:xfrm>
        </p:grpSpPr>
        <p:grpSp>
          <p:nvGrpSpPr>
            <p:cNvPr id="17" name="Group 16"/>
            <p:cNvGrpSpPr/>
            <p:nvPr/>
          </p:nvGrpSpPr>
          <p:grpSpPr>
            <a:xfrm>
              <a:off x="5832723" y="1124592"/>
              <a:ext cx="4479098" cy="3092021"/>
              <a:chOff x="5832723" y="1124592"/>
              <a:chExt cx="4479098" cy="3092021"/>
            </a:xfrm>
          </p:grpSpPr>
          <p:pic>
            <p:nvPicPr>
              <p:cNvPr id="8" name="Picture 7"/>
              <p:cNvPicPr>
                <a:picLocks noChangeAspect="1"/>
              </p:cNvPicPr>
              <p:nvPr/>
            </p:nvPicPr>
            <p:blipFill>
              <a:blip r:embed="rId6"/>
              <a:stretch>
                <a:fillRect/>
              </a:stretch>
            </p:blipFill>
            <p:spPr>
              <a:xfrm>
                <a:off x="5832723" y="1124592"/>
                <a:ext cx="4479098" cy="3058543"/>
              </a:xfrm>
              <a:prstGeom prst="rect">
                <a:avLst/>
              </a:prstGeom>
              <a:ln>
                <a:solidFill>
                  <a:schemeClr val="bg1">
                    <a:lumMod val="65000"/>
                  </a:schemeClr>
                </a:solidFill>
              </a:ln>
              <a:effectLst>
                <a:outerShdw blurRad="50800" dist="38100" dir="2700000" algn="tl" rotWithShape="0">
                  <a:prstClr val="black">
                    <a:alpha val="40000"/>
                  </a:prstClr>
                </a:outerShdw>
              </a:effectLst>
            </p:spPr>
          </p:pic>
          <p:sp>
            <p:nvSpPr>
              <p:cNvPr id="10" name="Rounded Rectangle 9"/>
              <p:cNvSpPr/>
              <p:nvPr/>
            </p:nvSpPr>
            <p:spPr bwMode="auto">
              <a:xfrm>
                <a:off x="9391203" y="3957615"/>
                <a:ext cx="864096" cy="258998"/>
              </a:xfrm>
              <a:prstGeom prst="roundRect">
                <a:avLst/>
              </a:prstGeom>
              <a:noFill/>
              <a:ln w="22225" cap="flat" cmpd="sng" algn="ctr">
                <a:solidFill>
                  <a:schemeClr val="accent3"/>
                </a:solidFill>
                <a:prstDash val="solid"/>
                <a:round/>
                <a:headEnd type="none" w="med" len="med"/>
                <a:tailEnd type="none" w="med" len="med"/>
              </a:ln>
              <a:effectLst/>
            </p:spPr>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defRPr/>
                </a:pPr>
                <a:endParaRPr lang="en-GB" sz="2031">
                  <a:solidFill>
                    <a:prstClr val="black"/>
                  </a:solidFill>
                  <a:latin typeface="Arial" charset="0"/>
                </a:endParaRPr>
              </a:p>
            </p:txBody>
          </p:sp>
        </p:grpSp>
        <p:pic>
          <p:nvPicPr>
            <p:cNvPr id="26" name="Picture 25"/>
            <p:cNvPicPr>
              <a:picLocks noChangeAspect="1"/>
            </p:cNvPicPr>
            <p:nvPr/>
          </p:nvPicPr>
          <p:blipFill rotWithShape="1">
            <a:blip r:embed="rId7"/>
            <a:srcRect t="2" r="11371" b="-5206"/>
            <a:stretch/>
          </p:blipFill>
          <p:spPr>
            <a:xfrm>
              <a:off x="5832723" y="4246281"/>
              <a:ext cx="4464496" cy="160345"/>
            </a:xfrm>
            <a:prstGeom prst="rect">
              <a:avLst/>
            </a:prstGeom>
          </p:spPr>
        </p:pic>
      </p:grpSp>
      <p:sp>
        <p:nvSpPr>
          <p:cNvPr id="23" name="Slide Number Placeholder 1"/>
          <p:cNvSpPr txBox="1">
            <a:spLocks/>
          </p:cNvSpPr>
          <p:nvPr/>
        </p:nvSpPr>
        <p:spPr>
          <a:xfrm>
            <a:off x="8309632" y="5590034"/>
            <a:ext cx="643985" cy="193449"/>
          </a:xfrm>
          <a:prstGeom prst="rect">
            <a:avLst/>
          </a:prstGeom>
        </p:spPr>
        <p:txBody>
          <a:bodyPr/>
          <a:lstStyle>
            <a:defPPr>
              <a:defRPr lang="en-GB"/>
            </a:defPPr>
            <a:lvl1pPr algn="r" rtl="0" eaLnBrk="0" fontAlgn="base" hangingPunct="0">
              <a:spcBef>
                <a:spcPct val="0"/>
              </a:spcBef>
              <a:spcAft>
                <a:spcPct val="0"/>
              </a:spcAft>
              <a:defRPr sz="800" kern="1200">
                <a:solidFill>
                  <a:schemeClr val="tx2"/>
                </a:solidFill>
                <a:latin typeface="Arial" charset="0"/>
                <a:ea typeface="+mn-ea"/>
                <a:cs typeface="+mn-cs"/>
              </a:defRPr>
            </a:lvl1pPr>
            <a:lvl2pPr marL="539856" algn="l" rtl="0" eaLnBrk="0" fontAlgn="base" hangingPunct="0">
              <a:spcBef>
                <a:spcPct val="0"/>
              </a:spcBef>
              <a:spcAft>
                <a:spcPct val="0"/>
              </a:spcAft>
              <a:defRPr sz="2800" kern="1200">
                <a:solidFill>
                  <a:schemeClr val="tx1"/>
                </a:solidFill>
                <a:latin typeface="Arial" charset="0"/>
                <a:ea typeface="+mn-ea"/>
                <a:cs typeface="+mn-cs"/>
              </a:defRPr>
            </a:lvl2pPr>
            <a:lvl3pPr marL="1079708" algn="l" rtl="0" eaLnBrk="0" fontAlgn="base" hangingPunct="0">
              <a:spcBef>
                <a:spcPct val="0"/>
              </a:spcBef>
              <a:spcAft>
                <a:spcPct val="0"/>
              </a:spcAft>
              <a:defRPr sz="2800" kern="1200">
                <a:solidFill>
                  <a:schemeClr val="tx1"/>
                </a:solidFill>
                <a:latin typeface="Arial" charset="0"/>
                <a:ea typeface="+mn-ea"/>
                <a:cs typeface="+mn-cs"/>
              </a:defRPr>
            </a:lvl3pPr>
            <a:lvl4pPr marL="1619564" algn="l" rtl="0" eaLnBrk="0" fontAlgn="base" hangingPunct="0">
              <a:spcBef>
                <a:spcPct val="0"/>
              </a:spcBef>
              <a:spcAft>
                <a:spcPct val="0"/>
              </a:spcAft>
              <a:defRPr sz="2800" kern="1200">
                <a:solidFill>
                  <a:schemeClr val="tx1"/>
                </a:solidFill>
                <a:latin typeface="Arial" charset="0"/>
                <a:ea typeface="+mn-ea"/>
                <a:cs typeface="+mn-cs"/>
              </a:defRPr>
            </a:lvl4pPr>
            <a:lvl5pPr marL="2159418" algn="l" rtl="0" eaLnBrk="0" fontAlgn="base" hangingPunct="0">
              <a:spcBef>
                <a:spcPct val="0"/>
              </a:spcBef>
              <a:spcAft>
                <a:spcPct val="0"/>
              </a:spcAft>
              <a:defRPr sz="2800" kern="1200">
                <a:solidFill>
                  <a:schemeClr val="tx1"/>
                </a:solidFill>
                <a:latin typeface="Arial" charset="0"/>
                <a:ea typeface="+mn-ea"/>
                <a:cs typeface="+mn-cs"/>
              </a:defRPr>
            </a:lvl5pPr>
            <a:lvl6pPr marL="2699273" algn="l" defTabSz="1079708" rtl="0" eaLnBrk="1" latinLnBrk="0" hangingPunct="1">
              <a:defRPr sz="2800" kern="1200">
                <a:solidFill>
                  <a:schemeClr val="tx1"/>
                </a:solidFill>
                <a:latin typeface="Arial" charset="0"/>
                <a:ea typeface="+mn-ea"/>
                <a:cs typeface="+mn-cs"/>
              </a:defRPr>
            </a:lvl6pPr>
            <a:lvl7pPr marL="3239127" algn="l" defTabSz="1079708" rtl="0" eaLnBrk="1" latinLnBrk="0" hangingPunct="1">
              <a:defRPr sz="2800" kern="1200">
                <a:solidFill>
                  <a:schemeClr val="tx1"/>
                </a:solidFill>
                <a:latin typeface="Arial" charset="0"/>
                <a:ea typeface="+mn-ea"/>
                <a:cs typeface="+mn-cs"/>
              </a:defRPr>
            </a:lvl7pPr>
            <a:lvl8pPr marL="3778982" algn="l" defTabSz="1079708" rtl="0" eaLnBrk="1" latinLnBrk="0" hangingPunct="1">
              <a:defRPr sz="2800" kern="1200">
                <a:solidFill>
                  <a:schemeClr val="tx1"/>
                </a:solidFill>
                <a:latin typeface="Arial" charset="0"/>
                <a:ea typeface="+mn-ea"/>
                <a:cs typeface="+mn-cs"/>
              </a:defRPr>
            </a:lvl8pPr>
            <a:lvl9pPr marL="4318837" algn="l" defTabSz="1079708" rtl="0" eaLnBrk="1" latinLnBrk="0" hangingPunct="1">
              <a:defRPr sz="2800" kern="1200">
                <a:solidFill>
                  <a:schemeClr val="tx1"/>
                </a:solidFill>
                <a:latin typeface="Arial" charset="0"/>
                <a:ea typeface="+mn-ea"/>
                <a:cs typeface="+mn-cs"/>
              </a:defRPr>
            </a:lvl9pPr>
          </a:lstStyle>
          <a:p>
            <a:pPr defTabSz="772763"/>
            <a:endParaRPr lang="en-GB" sz="600" dirty="0"/>
          </a:p>
          <a:p>
            <a:pPr defTabSz="772763"/>
            <a:endParaRPr lang="en-GB" sz="600" dirty="0"/>
          </a:p>
        </p:txBody>
      </p:sp>
      <p:sp>
        <p:nvSpPr>
          <p:cNvPr id="2" name="Footer Placeholder 1">
            <a:extLst>
              <a:ext uri="{FF2B5EF4-FFF2-40B4-BE49-F238E27FC236}">
                <a16:creationId xmlns:a16="http://schemas.microsoft.com/office/drawing/2014/main" id="{745E43BD-FDE0-CBC1-80F5-52A8DBB7349B}"/>
              </a:ext>
            </a:extLst>
          </p:cNvPr>
          <p:cNvSpPr>
            <a:spLocks noGrp="1"/>
          </p:cNvSpPr>
          <p:nvPr>
            <p:ph type="ftr" sz="quarter" idx="10"/>
          </p:nvPr>
        </p:nvSpPr>
        <p:spPr/>
        <p:txBody>
          <a:bodyPr/>
          <a:lstStyle/>
          <a:p>
            <a:r>
              <a:rPr lang="en-US">
                <a:solidFill>
                  <a:srgbClr val="766C62"/>
                </a:solidFill>
              </a:rPr>
              <a:t>Creating APIs using ISO 20022 components</a:t>
            </a:r>
            <a:endParaRPr lang="en-GB" dirty="0">
              <a:solidFill>
                <a:srgbClr val="766C62"/>
              </a:solidFill>
            </a:endParaRPr>
          </a:p>
        </p:txBody>
      </p:sp>
      <p:sp>
        <p:nvSpPr>
          <p:cNvPr id="9" name="Slide Number Placeholder 8">
            <a:extLst>
              <a:ext uri="{FF2B5EF4-FFF2-40B4-BE49-F238E27FC236}">
                <a16:creationId xmlns:a16="http://schemas.microsoft.com/office/drawing/2014/main" id="{879632C2-6382-D72D-C01A-0B4D2B53D1A7}"/>
              </a:ext>
            </a:extLst>
          </p:cNvPr>
          <p:cNvSpPr>
            <a:spLocks noGrp="1"/>
          </p:cNvSpPr>
          <p:nvPr>
            <p:ph type="sldNum" sz="quarter" idx="11"/>
          </p:nvPr>
        </p:nvSpPr>
        <p:spPr/>
        <p:txBody>
          <a:bodyPr/>
          <a:lstStyle/>
          <a:p>
            <a:fld id="{F17889F7-7963-4A16-ADF8-FEE4D97DC541}" type="slidenum">
              <a:rPr lang="en-GB" smtClean="0">
                <a:solidFill>
                  <a:srgbClr val="766C62"/>
                </a:solidFill>
              </a:rPr>
              <a:pPr/>
              <a:t>6</a:t>
            </a:fld>
            <a:endParaRPr lang="en-GB" dirty="0">
              <a:solidFill>
                <a:srgbClr val="766C62"/>
              </a:solidFill>
            </a:endParaRPr>
          </a:p>
        </p:txBody>
      </p:sp>
    </p:spTree>
    <p:extLst>
      <p:ext uri="{BB962C8B-B14F-4D97-AF65-F5344CB8AC3E}">
        <p14:creationId xmlns:p14="http://schemas.microsoft.com/office/powerpoint/2010/main" val="499124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latin typeface="Arial Nova" panose="020B0504020202020204" pitchFamily="34" charset="0"/>
              </a:rPr>
              <a:t>Standards Editor</a:t>
            </a:r>
            <a:endParaRPr lang="en-GB" sz="2400" dirty="0">
              <a:latin typeface="Arial Nova" panose="020B0504020202020204" pitchFamily="34" charset="0"/>
            </a:endParaRPr>
          </a:p>
        </p:txBody>
      </p:sp>
      <p:sp>
        <p:nvSpPr>
          <p:cNvPr id="18" name="TextBox 17"/>
          <p:cNvSpPr txBox="1"/>
          <p:nvPr/>
        </p:nvSpPr>
        <p:spPr>
          <a:xfrm>
            <a:off x="243250" y="973491"/>
            <a:ext cx="7435559" cy="352854"/>
          </a:xfrm>
          <a:prstGeom prst="rect">
            <a:avLst/>
          </a:prstGeom>
          <a:noFill/>
        </p:spPr>
        <p:txBody>
          <a:bodyPr wrap="square" rtlCol="0">
            <a:spAutoFit/>
          </a:bodyPr>
          <a:lstStyle/>
          <a:p>
            <a:pPr defTabSz="773925" eaLnBrk="0" fontAlgn="base" hangingPunct="0">
              <a:spcBef>
                <a:spcPct val="0"/>
              </a:spcBef>
              <a:spcAft>
                <a:spcPct val="0"/>
              </a:spcAft>
              <a:defRPr/>
            </a:pPr>
            <a:r>
              <a:rPr lang="en-US" sz="1700" dirty="0">
                <a:latin typeface="Arial Nova" panose="020B0504020202020204" pitchFamily="34" charset="0"/>
              </a:rPr>
              <a:t>Message</a:t>
            </a:r>
            <a:r>
              <a:rPr lang="en-US" sz="1693" dirty="0">
                <a:latin typeface="Arial Nova" panose="020B0504020202020204" pitchFamily="34" charset="0"/>
              </a:rPr>
              <a:t> Component</a:t>
            </a:r>
            <a:endParaRPr lang="en-GB" sz="1693" dirty="0">
              <a:latin typeface="Arial Nova" panose="020B0504020202020204" pitchFamily="34" charset="0"/>
            </a:endParaRPr>
          </a:p>
        </p:txBody>
      </p:sp>
      <p:grpSp>
        <p:nvGrpSpPr>
          <p:cNvPr id="23" name="Group 22"/>
          <p:cNvGrpSpPr/>
          <p:nvPr/>
        </p:nvGrpSpPr>
        <p:grpSpPr>
          <a:xfrm>
            <a:off x="2881168" y="1545565"/>
            <a:ext cx="2573585" cy="2873572"/>
            <a:chOff x="648147" y="1217313"/>
            <a:chExt cx="3040643" cy="3395072"/>
          </a:xfrm>
        </p:grpSpPr>
        <p:grpSp>
          <p:nvGrpSpPr>
            <p:cNvPr id="21" name="Group 20"/>
            <p:cNvGrpSpPr/>
            <p:nvPr/>
          </p:nvGrpSpPr>
          <p:grpSpPr>
            <a:xfrm>
              <a:off x="648147" y="1217313"/>
              <a:ext cx="3040643" cy="3395072"/>
              <a:chOff x="648147" y="1217313"/>
              <a:chExt cx="3040643" cy="3395072"/>
            </a:xfrm>
          </p:grpSpPr>
          <p:pic>
            <p:nvPicPr>
              <p:cNvPr id="19" name="Picture 18"/>
              <p:cNvPicPr>
                <a:picLocks noChangeAspect="1"/>
              </p:cNvPicPr>
              <p:nvPr/>
            </p:nvPicPr>
            <p:blipFill>
              <a:blip r:embed="rId2"/>
              <a:stretch>
                <a:fillRect/>
              </a:stretch>
            </p:blipFill>
            <p:spPr>
              <a:xfrm>
                <a:off x="648147" y="1217313"/>
                <a:ext cx="3040643" cy="3063505"/>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20" name="Picture 19"/>
              <p:cNvPicPr>
                <a:picLocks noChangeAspect="1"/>
              </p:cNvPicPr>
              <p:nvPr/>
            </p:nvPicPr>
            <p:blipFill>
              <a:blip r:embed="rId3"/>
              <a:stretch>
                <a:fillRect/>
              </a:stretch>
            </p:blipFill>
            <p:spPr>
              <a:xfrm>
                <a:off x="648147" y="4406627"/>
                <a:ext cx="2972058" cy="205758"/>
              </a:xfrm>
              <a:prstGeom prst="rect">
                <a:avLst/>
              </a:prstGeom>
            </p:spPr>
          </p:pic>
        </p:grpSp>
        <p:sp>
          <p:nvSpPr>
            <p:cNvPr id="22" name="Rounded Rectangle 21"/>
            <p:cNvSpPr/>
            <p:nvPr/>
          </p:nvSpPr>
          <p:spPr bwMode="auto">
            <a:xfrm>
              <a:off x="648147" y="4017812"/>
              <a:ext cx="1512168" cy="290252"/>
            </a:xfrm>
            <a:prstGeom prst="roundRect">
              <a:avLst/>
            </a:prstGeom>
            <a:noFill/>
            <a:ln w="22225" cap="flat" cmpd="sng" algn="ctr">
              <a:solidFill>
                <a:schemeClr val="accent3"/>
              </a:solidFill>
              <a:prstDash val="solid"/>
              <a:round/>
              <a:headEnd type="none" w="med" len="med"/>
              <a:tailEnd type="none" w="med" len="med"/>
            </a:ln>
            <a:effectLst/>
          </p:spPr>
          <p:txBody>
            <a:bodyPr vert="horz" wrap="square" lIns="77394" tIns="38697" rIns="77394" bIns="38697" numCol="1" rtlCol="0" anchor="t" anchorCtr="0" compatLnSpc="1">
              <a:prstTxWarp prst="textNoShape">
                <a:avLst/>
              </a:prstTxWarp>
            </a:bodyPr>
            <a:lstStyle/>
            <a:p>
              <a:pPr defTabSz="773925" eaLnBrk="0" fontAlgn="base" hangingPunct="0">
                <a:spcBef>
                  <a:spcPct val="0"/>
                </a:spcBef>
                <a:spcAft>
                  <a:spcPct val="0"/>
                </a:spcAft>
                <a:defRPr/>
              </a:pPr>
              <a:endParaRPr lang="en-GB" sz="2031">
                <a:solidFill>
                  <a:prstClr val="black"/>
                </a:solidFill>
                <a:latin typeface="Arial" charset="0"/>
              </a:endParaRPr>
            </a:p>
          </p:txBody>
        </p:sp>
      </p:grpSp>
      <p:sp>
        <p:nvSpPr>
          <p:cNvPr id="2" name="Footer Placeholder 1">
            <a:extLst>
              <a:ext uri="{FF2B5EF4-FFF2-40B4-BE49-F238E27FC236}">
                <a16:creationId xmlns:a16="http://schemas.microsoft.com/office/drawing/2014/main" id="{F8BC3835-D32B-DBB4-B7BC-4A860D456E6F}"/>
              </a:ext>
            </a:extLst>
          </p:cNvPr>
          <p:cNvSpPr>
            <a:spLocks noGrp="1"/>
          </p:cNvSpPr>
          <p:nvPr>
            <p:ph type="ftr" sz="quarter" idx="10"/>
          </p:nvPr>
        </p:nvSpPr>
        <p:spPr/>
        <p:txBody>
          <a:bodyPr/>
          <a:lstStyle/>
          <a:p>
            <a:r>
              <a:rPr lang="en-US">
                <a:solidFill>
                  <a:srgbClr val="766C62"/>
                </a:solidFill>
              </a:rPr>
              <a:t>Creating APIs using ISO 20022 components</a:t>
            </a:r>
            <a:endParaRPr lang="en-GB" dirty="0">
              <a:solidFill>
                <a:srgbClr val="766C62"/>
              </a:solidFill>
            </a:endParaRPr>
          </a:p>
        </p:txBody>
      </p:sp>
      <p:sp>
        <p:nvSpPr>
          <p:cNvPr id="6" name="Slide Number Placeholder 5">
            <a:extLst>
              <a:ext uri="{FF2B5EF4-FFF2-40B4-BE49-F238E27FC236}">
                <a16:creationId xmlns:a16="http://schemas.microsoft.com/office/drawing/2014/main" id="{80C4D250-56CE-6678-61A2-EBC96B8A7A70}"/>
              </a:ext>
            </a:extLst>
          </p:cNvPr>
          <p:cNvSpPr>
            <a:spLocks noGrp="1"/>
          </p:cNvSpPr>
          <p:nvPr>
            <p:ph type="sldNum" sz="quarter" idx="11"/>
          </p:nvPr>
        </p:nvSpPr>
        <p:spPr/>
        <p:txBody>
          <a:bodyPr/>
          <a:lstStyle/>
          <a:p>
            <a:fld id="{F17889F7-7963-4A16-ADF8-FEE4D97DC541}" type="slidenum">
              <a:rPr lang="en-GB" smtClean="0">
                <a:solidFill>
                  <a:srgbClr val="766C62"/>
                </a:solidFill>
              </a:rPr>
              <a:pPr/>
              <a:t>7</a:t>
            </a:fld>
            <a:endParaRPr lang="en-GB" dirty="0">
              <a:solidFill>
                <a:srgbClr val="766C62"/>
              </a:solidFill>
            </a:endParaRPr>
          </a:p>
        </p:txBody>
      </p:sp>
    </p:spTree>
    <p:extLst>
      <p:ext uri="{BB962C8B-B14F-4D97-AF65-F5344CB8AC3E}">
        <p14:creationId xmlns:p14="http://schemas.microsoft.com/office/powerpoint/2010/main" val="1956062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57711" y="321822"/>
            <a:ext cx="7886700" cy="994172"/>
          </a:xfrm>
        </p:spPr>
        <p:txBody>
          <a:bodyPr>
            <a:normAutofit/>
          </a:bodyPr>
          <a:lstStyle/>
          <a:p>
            <a:r>
              <a:rPr lang="en-GB" sz="1700" dirty="0" err="1">
                <a:latin typeface="Arial Nova" panose="020B0504020202020204" pitchFamily="34" charset="0"/>
              </a:rPr>
              <a:t>MessageDefinition</a:t>
            </a:r>
            <a:r>
              <a:rPr lang="en-GB" sz="1700" dirty="0">
                <a:latin typeface="Arial Nova" panose="020B0504020202020204" pitchFamily="34" charset="0"/>
              </a:rPr>
              <a:t> component</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4621" y="1926625"/>
            <a:ext cx="6634757" cy="3893903"/>
          </a:xfrm>
        </p:spPr>
      </p:pic>
      <p:sp>
        <p:nvSpPr>
          <p:cNvPr id="2" name="Rounded Rectangular Callout 1"/>
          <p:cNvSpPr/>
          <p:nvPr/>
        </p:nvSpPr>
        <p:spPr>
          <a:xfrm>
            <a:off x="3523827" y="3073084"/>
            <a:ext cx="3762068" cy="1080120"/>
          </a:xfrm>
          <a:prstGeom prst="wedgeRoundRectCallout">
            <a:avLst>
              <a:gd name="adj1" fmla="val -66233"/>
              <a:gd name="adj2" fmla="val -77630"/>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75"/>
            <a:r>
              <a:rPr lang="en-GB" sz="1200" dirty="0">
                <a:solidFill>
                  <a:prstClr val="black"/>
                </a:solidFill>
                <a:latin typeface="Calibri"/>
              </a:rPr>
              <a:t>See also next slide: </a:t>
            </a:r>
            <a:br>
              <a:rPr lang="en-GB" sz="1200" dirty="0">
                <a:solidFill>
                  <a:prstClr val="black"/>
                </a:solidFill>
                <a:latin typeface="Calibri"/>
              </a:rPr>
            </a:br>
            <a:r>
              <a:rPr lang="en-GB" sz="1200" dirty="0">
                <a:solidFill>
                  <a:prstClr val="black"/>
                </a:solidFill>
                <a:latin typeface="Calibri"/>
              </a:rPr>
              <a:t>goes to ‘description’ of the ‘tag’ element. This element describes the resource that will be accessed by 1 or more methods.</a:t>
            </a:r>
            <a:br>
              <a:rPr lang="en-GB" sz="1200" dirty="0">
                <a:solidFill>
                  <a:prstClr val="black"/>
                </a:solidFill>
                <a:latin typeface="Calibri"/>
              </a:rPr>
            </a:br>
            <a:r>
              <a:rPr lang="en-GB" sz="1200" dirty="0">
                <a:solidFill>
                  <a:prstClr val="black"/>
                </a:solidFill>
                <a:latin typeface="Calibri"/>
              </a:rPr>
              <a:t>Always end documentation with a “.” or </a:t>
            </a:r>
            <a:r>
              <a:rPr lang="en-GB" sz="1200" dirty="0" err="1">
                <a:solidFill>
                  <a:prstClr val="black"/>
                </a:solidFill>
                <a:latin typeface="Calibri"/>
              </a:rPr>
              <a:t>Swaggerhub</a:t>
            </a:r>
            <a:r>
              <a:rPr lang="en-GB" sz="1200" dirty="0">
                <a:solidFill>
                  <a:prstClr val="black"/>
                </a:solidFill>
                <a:latin typeface="Calibri"/>
              </a:rPr>
              <a:t> may complain.</a:t>
            </a:r>
          </a:p>
        </p:txBody>
      </p:sp>
      <p:sp>
        <p:nvSpPr>
          <p:cNvPr id="3" name="Rounded Rectangular Callout 2"/>
          <p:cNvSpPr/>
          <p:nvPr/>
        </p:nvSpPr>
        <p:spPr>
          <a:xfrm>
            <a:off x="3523827" y="1926625"/>
            <a:ext cx="1554468" cy="580262"/>
          </a:xfrm>
          <a:prstGeom prst="wedgeRoundRectCallout">
            <a:avLst>
              <a:gd name="adj1" fmla="val -108015"/>
              <a:gd name="adj2" fmla="val 47838"/>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75"/>
            <a:r>
              <a:rPr lang="en-GB" sz="1050" dirty="0">
                <a:solidFill>
                  <a:prstClr val="black"/>
                </a:solidFill>
                <a:latin typeface="Calibri"/>
              </a:rPr>
              <a:t>API Function</a:t>
            </a:r>
          </a:p>
        </p:txBody>
      </p:sp>
      <p:sp>
        <p:nvSpPr>
          <p:cNvPr id="7" name="Rounded Rectangular Callout 6"/>
          <p:cNvSpPr/>
          <p:nvPr/>
        </p:nvSpPr>
        <p:spPr>
          <a:xfrm>
            <a:off x="80425" y="3512005"/>
            <a:ext cx="1261364" cy="378042"/>
          </a:xfrm>
          <a:prstGeom prst="wedgeRoundRectCallout">
            <a:avLst>
              <a:gd name="adj1" fmla="val 101866"/>
              <a:gd name="adj2" fmla="val -23089"/>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75"/>
            <a:r>
              <a:rPr lang="en-GB" sz="1050" dirty="0">
                <a:solidFill>
                  <a:prstClr val="black"/>
                </a:solidFill>
                <a:latin typeface="Calibri"/>
              </a:rPr>
              <a:t>Use </a:t>
            </a:r>
            <a:r>
              <a:rPr lang="en-GB" sz="1050" dirty="0" err="1">
                <a:solidFill>
                  <a:prstClr val="black"/>
                </a:solidFill>
                <a:latin typeface="Calibri"/>
              </a:rPr>
              <a:t>‘iso</a:t>
            </a:r>
            <a:r>
              <a:rPr lang="en-GB" sz="1050" dirty="0">
                <a:solidFill>
                  <a:prstClr val="black"/>
                </a:solidFill>
                <a:latin typeface="Calibri"/>
              </a:rPr>
              <a:t>’, not ‘swift’</a:t>
            </a:r>
          </a:p>
        </p:txBody>
      </p:sp>
      <p:sp>
        <p:nvSpPr>
          <p:cNvPr id="8" name="Rounded Rectangular Callout 7"/>
          <p:cNvSpPr/>
          <p:nvPr/>
        </p:nvSpPr>
        <p:spPr>
          <a:xfrm>
            <a:off x="3325249" y="4719402"/>
            <a:ext cx="1261364" cy="378042"/>
          </a:xfrm>
          <a:prstGeom prst="wedgeRoundRectCallout">
            <a:avLst>
              <a:gd name="adj1" fmla="val -137573"/>
              <a:gd name="adj2" fmla="val -1548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75"/>
            <a:r>
              <a:rPr lang="en-GB" sz="1050" dirty="0">
                <a:solidFill>
                  <a:prstClr val="black"/>
                </a:solidFill>
                <a:latin typeface="Calibri"/>
              </a:rPr>
              <a:t>Tick “API definition”</a:t>
            </a:r>
          </a:p>
        </p:txBody>
      </p:sp>
      <p:sp>
        <p:nvSpPr>
          <p:cNvPr id="10" name="Content Placeholder 2"/>
          <p:cNvSpPr txBox="1">
            <a:spLocks/>
          </p:cNvSpPr>
          <p:nvPr/>
        </p:nvSpPr>
        <p:spPr>
          <a:xfrm>
            <a:off x="324371" y="1699535"/>
            <a:ext cx="8279298" cy="3893604"/>
          </a:xfrm>
          <a:prstGeom prst="rect">
            <a:avLst/>
          </a:prstGeom>
        </p:spPr>
        <p:txBody>
          <a:bodyPr/>
          <a:lstStyle>
            <a:lvl1pPr marL="0" indent="0" algn="l" rtl="0" eaLnBrk="1" fontAlgn="base" hangingPunct="1">
              <a:spcBef>
                <a:spcPct val="20000"/>
              </a:spcBef>
              <a:spcAft>
                <a:spcPct val="0"/>
              </a:spcAft>
              <a:buNone/>
              <a:defRPr sz="1350" b="1">
                <a:solidFill>
                  <a:schemeClr val="tx2"/>
                </a:solidFill>
                <a:latin typeface="+mn-lt"/>
                <a:ea typeface="+mn-ea"/>
                <a:cs typeface="+mn-cs"/>
              </a:defRPr>
            </a:lvl1pPr>
            <a:lvl2pPr marL="395022" indent="-188373" algn="l" rtl="0" eaLnBrk="1" fontAlgn="base" hangingPunct="1">
              <a:spcBef>
                <a:spcPct val="20000"/>
              </a:spcBef>
              <a:spcAft>
                <a:spcPct val="0"/>
              </a:spcAft>
              <a:buFont typeface="Arial" panose="020B0604020202020204" pitchFamily="34" charset="0"/>
              <a:buChar char="̶"/>
              <a:defRPr sz="1050" baseline="0">
                <a:solidFill>
                  <a:schemeClr val="tx2"/>
                </a:solidFill>
                <a:latin typeface="+mn-lt"/>
              </a:defRPr>
            </a:lvl2pPr>
            <a:lvl3pPr marL="558090" indent="-161664" algn="l" rtl="0" eaLnBrk="1" fontAlgn="base" hangingPunct="1">
              <a:spcBef>
                <a:spcPct val="20000"/>
              </a:spcBef>
              <a:spcAft>
                <a:spcPct val="0"/>
              </a:spcAft>
              <a:buFont typeface="Courier New" panose="02070309020205020404" pitchFamily="49" charset="0"/>
              <a:buChar char="o"/>
              <a:defRPr sz="1050">
                <a:solidFill>
                  <a:schemeClr val="tx2"/>
                </a:solidFill>
                <a:latin typeface="+mn-lt"/>
              </a:defRPr>
            </a:lvl3pPr>
            <a:lvl4pPr marL="909534" indent="-202430" algn="l" rtl="0" eaLnBrk="1" fontAlgn="base" hangingPunct="1">
              <a:spcBef>
                <a:spcPct val="20000"/>
              </a:spcBef>
              <a:spcAft>
                <a:spcPct val="0"/>
              </a:spcAft>
              <a:buChar char="–"/>
              <a:defRPr sz="1050">
                <a:solidFill>
                  <a:schemeClr val="tx2"/>
                </a:solidFill>
                <a:latin typeface="+mn-lt"/>
              </a:defRPr>
            </a:lvl4pPr>
            <a:lvl5pPr marL="1113368" indent="-202430" algn="l" rtl="0" eaLnBrk="1" fontAlgn="base" hangingPunct="1">
              <a:spcBef>
                <a:spcPct val="20000"/>
              </a:spcBef>
              <a:spcAft>
                <a:spcPct val="0"/>
              </a:spcAft>
              <a:buChar char="–"/>
              <a:defRPr sz="900">
                <a:solidFill>
                  <a:schemeClr val="tx2"/>
                </a:solidFill>
                <a:latin typeface="+mn-lt"/>
              </a:defRPr>
            </a:lvl5pPr>
            <a:lvl6pPr marL="1518230" indent="-202430" algn="l" rtl="0" eaLnBrk="1" fontAlgn="base" hangingPunct="1">
              <a:spcBef>
                <a:spcPct val="20000"/>
              </a:spcBef>
              <a:spcAft>
                <a:spcPct val="0"/>
              </a:spcAft>
              <a:buChar char="–"/>
              <a:defRPr sz="1426">
                <a:solidFill>
                  <a:srgbClr val="000000"/>
                </a:solidFill>
                <a:latin typeface="+mn-lt"/>
              </a:defRPr>
            </a:lvl6pPr>
            <a:lvl7pPr marL="1923092" indent="-202430" algn="l" rtl="0" eaLnBrk="1" fontAlgn="base" hangingPunct="1">
              <a:spcBef>
                <a:spcPct val="20000"/>
              </a:spcBef>
              <a:spcAft>
                <a:spcPct val="0"/>
              </a:spcAft>
              <a:buChar char="–"/>
              <a:defRPr sz="1426">
                <a:solidFill>
                  <a:srgbClr val="000000"/>
                </a:solidFill>
                <a:latin typeface="+mn-lt"/>
              </a:defRPr>
            </a:lvl7pPr>
            <a:lvl8pPr marL="2327954" indent="-202430" algn="l" rtl="0" eaLnBrk="1" fontAlgn="base" hangingPunct="1">
              <a:spcBef>
                <a:spcPct val="20000"/>
              </a:spcBef>
              <a:spcAft>
                <a:spcPct val="0"/>
              </a:spcAft>
              <a:buChar char="–"/>
              <a:defRPr sz="1426">
                <a:solidFill>
                  <a:srgbClr val="000000"/>
                </a:solidFill>
                <a:latin typeface="+mn-lt"/>
              </a:defRPr>
            </a:lvl8pPr>
            <a:lvl9pPr marL="2732816" indent="-202430" algn="l" rtl="0" eaLnBrk="1" fontAlgn="base" hangingPunct="1">
              <a:spcBef>
                <a:spcPct val="20000"/>
              </a:spcBef>
              <a:spcAft>
                <a:spcPct val="0"/>
              </a:spcAft>
              <a:buChar char="–"/>
              <a:defRPr sz="1426">
                <a:solidFill>
                  <a:srgbClr val="000000"/>
                </a:solidFill>
                <a:latin typeface="+mn-lt"/>
              </a:defRPr>
            </a:lvl9pPr>
          </a:lstStyle>
          <a:p>
            <a:pPr defTabSz="685775" fontAlgn="auto">
              <a:spcBef>
                <a:spcPts val="0"/>
              </a:spcBef>
              <a:spcAft>
                <a:spcPts val="0"/>
              </a:spcAft>
            </a:pPr>
            <a:r>
              <a:rPr lang="en-GB" sz="1142" b="0" dirty="0">
                <a:solidFill>
                  <a:schemeClr val="tx1"/>
                </a:solidFill>
                <a:latin typeface="Arial Nova" panose="020B0504020202020204" pitchFamily="34" charset="0"/>
              </a:rPr>
              <a:t>Groups</a:t>
            </a:r>
            <a:r>
              <a:rPr lang="en-GB" sz="1185" dirty="0">
                <a:solidFill>
                  <a:schemeClr val="tx1"/>
                </a:solidFill>
                <a:latin typeface="Arial Nova" panose="020B0504020202020204" pitchFamily="34" charset="0"/>
              </a:rPr>
              <a:t> </a:t>
            </a:r>
            <a:r>
              <a:rPr lang="en-GB" sz="1142" b="0" dirty="0">
                <a:solidFill>
                  <a:schemeClr val="tx1"/>
                </a:solidFill>
                <a:latin typeface="Arial Nova" panose="020B0504020202020204" pitchFamily="34" charset="0"/>
              </a:rPr>
              <a:t>all resources that logically belong together</a:t>
            </a:r>
          </a:p>
        </p:txBody>
      </p:sp>
      <p:sp>
        <p:nvSpPr>
          <p:cNvPr id="11" name="Slide Number Placeholder 10">
            <a:extLst>
              <a:ext uri="{FF2B5EF4-FFF2-40B4-BE49-F238E27FC236}">
                <a16:creationId xmlns:a16="http://schemas.microsoft.com/office/drawing/2014/main" id="{C6D089EC-B746-5951-DE20-751BE95464EE}"/>
              </a:ext>
            </a:extLst>
          </p:cNvPr>
          <p:cNvSpPr>
            <a:spLocks noGrp="1"/>
          </p:cNvSpPr>
          <p:nvPr>
            <p:ph type="sldNum" sz="quarter" idx="12"/>
          </p:nvPr>
        </p:nvSpPr>
        <p:spPr/>
        <p:txBody>
          <a:bodyPr/>
          <a:lstStyle/>
          <a:p>
            <a:fld id="{79B50895-0E20-4B5B-B26F-36CB34E26C11}" type="slidenum">
              <a:rPr lang="en-US" smtClean="0"/>
              <a:t>8</a:t>
            </a:fld>
            <a:endParaRPr lang="en-US"/>
          </a:p>
        </p:txBody>
      </p:sp>
      <p:sp>
        <p:nvSpPr>
          <p:cNvPr id="14" name="Footer Placeholder 13">
            <a:extLst>
              <a:ext uri="{FF2B5EF4-FFF2-40B4-BE49-F238E27FC236}">
                <a16:creationId xmlns:a16="http://schemas.microsoft.com/office/drawing/2014/main" id="{7AB4E8FA-7727-144F-AC94-E78953D8E07A}"/>
              </a:ext>
            </a:extLst>
          </p:cNvPr>
          <p:cNvSpPr>
            <a:spLocks noGrp="1"/>
          </p:cNvSpPr>
          <p:nvPr>
            <p:ph type="ftr" sz="quarter" idx="11"/>
          </p:nvPr>
        </p:nvSpPr>
        <p:spPr/>
        <p:txBody>
          <a:bodyPr/>
          <a:lstStyle/>
          <a:p>
            <a:r>
              <a:rPr lang="en-US"/>
              <a:t>Creating APIs using ISO 20022 components</a:t>
            </a:r>
          </a:p>
        </p:txBody>
      </p:sp>
    </p:spTree>
    <p:extLst>
      <p:ext uri="{BB962C8B-B14F-4D97-AF65-F5344CB8AC3E}">
        <p14:creationId xmlns:p14="http://schemas.microsoft.com/office/powerpoint/2010/main" val="1008686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7916" y="770446"/>
            <a:ext cx="5605629" cy="588427"/>
          </a:xfrm>
        </p:spPr>
        <p:txBody>
          <a:bodyPr>
            <a:normAutofit/>
          </a:bodyPr>
          <a:lstStyle/>
          <a:p>
            <a:r>
              <a:rPr lang="en-GB" sz="2400" dirty="0">
                <a:latin typeface="Arial Nova" panose="020B0504020202020204" pitchFamily="34" charset="0"/>
              </a:rPr>
              <a:t>Tips for creating your resources</a:t>
            </a:r>
          </a:p>
        </p:txBody>
      </p:sp>
      <p:sp>
        <p:nvSpPr>
          <p:cNvPr id="3" name="Content Placeholder 2"/>
          <p:cNvSpPr>
            <a:spLocks noGrp="1"/>
          </p:cNvSpPr>
          <p:nvPr>
            <p:ph idx="1"/>
          </p:nvPr>
        </p:nvSpPr>
        <p:spPr>
          <a:xfrm>
            <a:off x="111511" y="1465897"/>
            <a:ext cx="5983519" cy="4850541"/>
          </a:xfrm>
        </p:spPr>
        <p:txBody>
          <a:bodyPr anchor="ctr">
            <a:normAutofit fontScale="85000" lnSpcReduction="20000"/>
          </a:bodyPr>
          <a:lstStyle/>
          <a:p>
            <a:pPr marL="241852" indent="-241852"/>
            <a:r>
              <a:rPr lang="en-GB" sz="1400" b="1" dirty="0">
                <a:latin typeface="Arial Nova" panose="020B0504020202020204" pitchFamily="34" charset="0"/>
              </a:rPr>
              <a:t>New elements</a:t>
            </a:r>
          </a:p>
          <a:p>
            <a:pPr marL="576188" lvl="1" indent="-241852"/>
            <a:r>
              <a:rPr lang="en-GB" sz="1400" dirty="0">
                <a:latin typeface="Arial Nova" panose="020B0504020202020204" pitchFamily="34" charset="0"/>
              </a:rPr>
              <a:t>CamelCase, no space</a:t>
            </a:r>
          </a:p>
          <a:p>
            <a:pPr marL="576188" lvl="1" indent="-241852"/>
            <a:r>
              <a:rPr lang="en-GB" sz="1400" dirty="0">
                <a:latin typeface="Arial Nova" panose="020B0504020202020204" pitchFamily="34" charset="0"/>
              </a:rPr>
              <a:t>Always add definition starting with capital, ending in . – usually, you should reuse or combine ISO definitions of the reused elements.</a:t>
            </a:r>
          </a:p>
          <a:p>
            <a:pPr marL="334336" lvl="1" indent="0">
              <a:buNone/>
            </a:pPr>
            <a:endParaRPr lang="en-GB" sz="1400" dirty="0">
              <a:latin typeface="Arial Nova" panose="020B0504020202020204" pitchFamily="34" charset="0"/>
            </a:endParaRPr>
          </a:p>
          <a:p>
            <a:pPr marL="241852" indent="-241852"/>
            <a:r>
              <a:rPr lang="en-GB" sz="1400" b="1" dirty="0">
                <a:latin typeface="Arial Nova" panose="020B0504020202020204" pitchFamily="34" charset="0"/>
              </a:rPr>
              <a:t>Don’t only look at your own use case and add other optional elements to make the API more universal</a:t>
            </a:r>
            <a:br>
              <a:rPr lang="en-GB" sz="1400" dirty="0">
                <a:latin typeface="Arial Nova" panose="020B0504020202020204" pitchFamily="34" charset="0"/>
              </a:rPr>
            </a:br>
            <a:r>
              <a:rPr lang="en-GB" sz="1400" dirty="0">
                <a:latin typeface="Arial Nova" panose="020B0504020202020204" pitchFamily="34" charset="0"/>
              </a:rPr>
              <a:t>For example:</a:t>
            </a:r>
          </a:p>
          <a:p>
            <a:pPr marL="576188" lvl="1" indent="-241852"/>
            <a:r>
              <a:rPr lang="en-GB" sz="1400" dirty="0">
                <a:latin typeface="Arial Nova" panose="020B0504020202020204" pitchFamily="34" charset="0"/>
              </a:rPr>
              <a:t>not only IBAN for accounts</a:t>
            </a:r>
          </a:p>
          <a:p>
            <a:pPr marL="576188" lvl="1" indent="-241852"/>
            <a:r>
              <a:rPr lang="en-GB" sz="1400" dirty="0">
                <a:latin typeface="Arial Nova" panose="020B0504020202020204" pitchFamily="34" charset="0"/>
              </a:rPr>
              <a:t>not only ISIN for securities IDs</a:t>
            </a:r>
          </a:p>
          <a:p>
            <a:pPr marL="576188" lvl="1" indent="-241852"/>
            <a:r>
              <a:rPr lang="en-GB" sz="1400" dirty="0">
                <a:latin typeface="Arial Nova" panose="020B0504020202020204" pitchFamily="34" charset="0"/>
              </a:rPr>
              <a:t>I needed to include a Seller GSTIN ID -&gt; was split into a Seller ID and general, Identification Scheme name</a:t>
            </a:r>
          </a:p>
          <a:p>
            <a:pPr marL="576188" lvl="1" indent="-241852"/>
            <a:r>
              <a:rPr lang="en-GB" sz="1400" dirty="0">
                <a:latin typeface="Arial Nova" panose="020B0504020202020204" pitchFamily="34" charset="0"/>
              </a:rPr>
              <a:t>Exception is FI ids – if the FIs in scope will always be on the SWIFT Network then ok to use only BIC to id them</a:t>
            </a:r>
            <a:br>
              <a:rPr lang="en-GB" sz="1400" dirty="0">
                <a:latin typeface="Arial Nova" panose="020B0504020202020204" pitchFamily="34" charset="0"/>
              </a:rPr>
            </a:br>
            <a:r>
              <a:rPr lang="en-GB" sz="1400" dirty="0">
                <a:latin typeface="Arial Nova" panose="020B0504020202020204" pitchFamily="34" charset="0"/>
              </a:rPr>
              <a:t>(except if the resource will be ISO registered)</a:t>
            </a:r>
          </a:p>
          <a:p>
            <a:pPr marL="334336" lvl="1" indent="0">
              <a:buNone/>
            </a:pPr>
            <a:endParaRPr lang="en-GB" sz="1400" dirty="0">
              <a:latin typeface="Arial Nova" panose="020B0504020202020204" pitchFamily="34" charset="0"/>
            </a:endParaRPr>
          </a:p>
          <a:p>
            <a:pPr marL="241852" indent="-241852"/>
            <a:r>
              <a:rPr lang="en-GB" sz="1400" b="1" dirty="0">
                <a:latin typeface="Arial Nova" panose="020B0504020202020204" pitchFamily="34" charset="0"/>
              </a:rPr>
              <a:t>Try to flatten structures as much as possible</a:t>
            </a:r>
            <a:r>
              <a:rPr lang="en-GB" sz="1400" dirty="0">
                <a:latin typeface="Arial Nova" panose="020B0504020202020204" pitchFamily="34" charset="0"/>
              </a:rPr>
              <a:t>. In general, you should aim to make “flat” APIs – unlike deeply hierarchical ISO 20022 structures. Some nesting may be unavoidable if you have repetitions.</a:t>
            </a:r>
          </a:p>
          <a:p>
            <a:pPr marL="0" indent="0">
              <a:buNone/>
            </a:pPr>
            <a:endParaRPr lang="en-GB" sz="1400" dirty="0">
              <a:latin typeface="Arial Nova" panose="020B0504020202020204" pitchFamily="34" charset="0"/>
            </a:endParaRPr>
          </a:p>
          <a:p>
            <a:pPr marL="241852" indent="-241852"/>
            <a:r>
              <a:rPr lang="en-GB" sz="1400" b="1" dirty="0">
                <a:latin typeface="Arial Nova" panose="020B0504020202020204" pitchFamily="34" charset="0"/>
              </a:rPr>
              <a:t>Try to keep the field lengths the same as in the corresponding ISO 20022 messages</a:t>
            </a:r>
            <a:r>
              <a:rPr lang="en-GB" sz="1400" dirty="0">
                <a:latin typeface="Arial Nova" panose="020B0504020202020204" pitchFamily="34" charset="0"/>
              </a:rPr>
              <a:t>.</a:t>
            </a:r>
            <a:br>
              <a:rPr lang="en-GB" sz="1400" dirty="0">
                <a:latin typeface="Arial Nova" panose="020B0504020202020204" pitchFamily="34" charset="0"/>
              </a:rPr>
            </a:br>
            <a:br>
              <a:rPr lang="en-GB" sz="1400" dirty="0">
                <a:latin typeface="Arial Nova" panose="020B0504020202020204" pitchFamily="34" charset="0"/>
              </a:rPr>
            </a:br>
            <a:r>
              <a:rPr lang="en-GB" sz="1400" dirty="0">
                <a:latin typeface="Arial Nova" panose="020B0504020202020204" pitchFamily="34" charset="0"/>
              </a:rPr>
              <a:t>Definitely don’t make them LONGER – if that is needed, then create a new element.</a:t>
            </a:r>
            <a:br>
              <a:rPr lang="en-GB" sz="1400" dirty="0">
                <a:latin typeface="Arial Nova" panose="020B0504020202020204" pitchFamily="34" charset="0"/>
              </a:rPr>
            </a:br>
            <a:br>
              <a:rPr lang="en-GB" sz="1400" dirty="0">
                <a:latin typeface="Arial Nova" panose="020B0504020202020204" pitchFamily="34" charset="0"/>
              </a:rPr>
            </a:br>
            <a:r>
              <a:rPr lang="en-GB" sz="1400" dirty="0">
                <a:latin typeface="Arial Nova" panose="020B0504020202020204" pitchFamily="34" charset="0"/>
              </a:rPr>
              <a:t>Example: DB asked for longer account id fields -&gt; we use other field proxy.</a:t>
            </a:r>
          </a:p>
          <a:p>
            <a:pPr marL="241852" indent="-241852"/>
            <a:endParaRPr lang="en-GB" sz="1400" dirty="0">
              <a:latin typeface="Arial Nova" panose="020B0504020202020204" pitchFamily="34" charset="0"/>
            </a:endParaRPr>
          </a:p>
        </p:txBody>
      </p:sp>
      <p:sp>
        <p:nvSpPr>
          <p:cNvPr id="5" name="Footer Placeholder 3"/>
          <p:cNvSpPr>
            <a:spLocks noGrp="1"/>
          </p:cNvSpPr>
          <p:nvPr>
            <p:ph type="ftr" sz="quarter" idx="11"/>
          </p:nvPr>
        </p:nvSpPr>
        <p:spPr>
          <a:xfrm>
            <a:off x="307916" y="6423463"/>
            <a:ext cx="3670627" cy="273844"/>
          </a:xfrm>
        </p:spPr>
        <p:txBody>
          <a:bodyPr>
            <a:normAutofit/>
          </a:bodyPr>
          <a:lstStyle/>
          <a:p>
            <a:pPr algn="l">
              <a:spcAft>
                <a:spcPts val="600"/>
              </a:spcAft>
            </a:pPr>
            <a:r>
              <a:rPr lang="en-US" sz="920" dirty="0">
                <a:solidFill>
                  <a:schemeClr val="tx1">
                    <a:lumMod val="75000"/>
                    <a:lumOff val="25000"/>
                  </a:schemeClr>
                </a:solidFill>
                <a:latin typeface="Arial Nova" panose="020B0504020202020204" pitchFamily="34" charset="0"/>
              </a:rPr>
              <a:t>Creating APIs using ISO 20022 components</a:t>
            </a:r>
            <a:endParaRPr lang="en-GB" sz="920" dirty="0">
              <a:solidFill>
                <a:schemeClr val="tx1">
                  <a:lumMod val="75000"/>
                  <a:lumOff val="25000"/>
                </a:schemeClr>
              </a:solidFill>
              <a:latin typeface="Arial Nova" panose="020B0504020202020204" pitchFamily="34" charset="0"/>
            </a:endParaRPr>
          </a:p>
        </p:txBody>
      </p:sp>
      <p:sp>
        <p:nvSpPr>
          <p:cNvPr id="81" name="Rectangle 8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Oval 8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Postit Notes with solid fill">
            <a:extLst>
              <a:ext uri="{FF2B5EF4-FFF2-40B4-BE49-F238E27FC236}">
                <a16:creationId xmlns:a16="http://schemas.microsoft.com/office/drawing/2014/main" id="{403E5758-B102-801E-028D-2620975BD04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a:extLst>
              <a:ext uri="{FF2B5EF4-FFF2-40B4-BE49-F238E27FC236}">
                <a16:creationId xmlns:a16="http://schemas.microsoft.com/office/drawing/2014/main" id="{180C26B8-62EE-A0F4-46D4-1A73DCCE3DEB}"/>
              </a:ext>
            </a:extLst>
          </p:cNvPr>
          <p:cNvSpPr>
            <a:spLocks noGrp="1"/>
          </p:cNvSpPr>
          <p:nvPr>
            <p:ph type="sldNum" sz="quarter" idx="12"/>
          </p:nvPr>
        </p:nvSpPr>
        <p:spPr>
          <a:xfrm>
            <a:off x="7576075" y="6415760"/>
            <a:ext cx="759278" cy="273844"/>
          </a:xfrm>
        </p:spPr>
        <p:txBody>
          <a:bodyPr>
            <a:normAutofit/>
          </a:bodyPr>
          <a:lstStyle/>
          <a:p>
            <a:pPr>
              <a:spcAft>
                <a:spcPts val="600"/>
              </a:spcAft>
            </a:pPr>
            <a:fld id="{79B50895-0E20-4B5B-B26F-36CB34E26C11}" type="slidenum">
              <a:rPr lang="en-US" sz="920">
                <a:solidFill>
                  <a:srgbClr val="FFFFFF"/>
                </a:solidFill>
              </a:rPr>
              <a:pPr>
                <a:spcAft>
                  <a:spcPts val="600"/>
                </a:spcAft>
              </a:pPr>
              <a:t>9</a:t>
            </a:fld>
            <a:endParaRPr lang="en-US" sz="920">
              <a:solidFill>
                <a:srgbClr val="FFFFFF"/>
              </a:solidFill>
            </a:endParaRPr>
          </a:p>
        </p:txBody>
      </p:sp>
    </p:spTree>
    <p:extLst>
      <p:ext uri="{BB962C8B-B14F-4D97-AF65-F5344CB8AC3E}">
        <p14:creationId xmlns:p14="http://schemas.microsoft.com/office/powerpoint/2010/main" val="223067841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8487e4c-5d6e-4b39-a945-906c6e06729c">
      <Terms xmlns="http://schemas.microsoft.com/office/infopath/2007/PartnerControls"/>
    </lcf76f155ced4ddcb4097134ff3c332f>
    <TaxCatchAll xmlns="806285ac-449a-4fb1-8311-58d88e150cc7" xsi:nil="true"/>
    <_dlc_DocId xmlns="806285ac-449a-4fb1-8311-58d88e150cc7">MSKTH6SNCJSU-234293521-43090</_dlc_DocId>
    <_dlc_DocIdUrl xmlns="806285ac-449a-4fb1-8311-58d88e150cc7">
      <Url>https://swiftcorp.sharepoint.com/sites/ps-ow-standards team/_layouts/15/DocIdRedir.aspx?ID=MSKTH6SNCJSU-234293521-43090</Url>
      <Description>MSKTH6SNCJSU-234293521-43090</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A5E47E012EAA240A32F04A8870061BA" ma:contentTypeVersion="12" ma:contentTypeDescription="Create a new document." ma:contentTypeScope="" ma:versionID="333dcdb484c15b7ac15261fe395b9a3f">
  <xsd:schema xmlns:xsd="http://www.w3.org/2001/XMLSchema" xmlns:xs="http://www.w3.org/2001/XMLSchema" xmlns:p="http://schemas.microsoft.com/office/2006/metadata/properties" xmlns:ns2="806285ac-449a-4fb1-8311-58d88e150cc7" xmlns:ns3="58487e4c-5d6e-4b39-a945-906c6e06729c" targetNamespace="http://schemas.microsoft.com/office/2006/metadata/properties" ma:root="true" ma:fieldsID="878b2da5c59a18c7f1bd37d5b23985ca" ns2:_="" ns3:_="">
    <xsd:import namespace="806285ac-449a-4fb1-8311-58d88e150cc7"/>
    <xsd:import namespace="58487e4c-5d6e-4b39-a945-906c6e06729c"/>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SearchProperties" minOccurs="0"/>
                <xsd:element ref="ns3:MediaServiceObjectDetectorVersions" minOccurs="0"/>
                <xsd:element ref="ns3:lcf76f155ced4ddcb4097134ff3c332f" minOccurs="0"/>
                <xsd:element ref="ns2:TaxCatchAll" minOccurs="0"/>
                <xsd:element ref="ns3:MediaServiceDateTaken" minOccurs="0"/>
                <xsd:element ref="ns3:MediaServiceOCR"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6285ac-449a-4fb1-8311-58d88e150cc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17" nillable="true" ma:displayName="Taxonomy Catch All Column" ma:hidden="true" ma:list="{4b6ad534-8605-4fb4-bfc1-8ae63664b9d1}" ma:internalName="TaxCatchAll" ma:showField="CatchAllData" ma:web="806285ac-449a-4fb1-8311-58d88e150cc7">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8487e4c-5d6e-4b39-a945-906c6e06729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b833c8c-ece3-4bed-a4be-47f8a4edbc2e"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D665218B-6E20-4759-9F99-2326FF0036A8}">
  <ds:schemaRefs>
    <ds:schemaRef ds:uri="http://schemas.microsoft.com/sharepoint/v3/contenttype/forms"/>
  </ds:schemaRefs>
</ds:datastoreItem>
</file>

<file path=customXml/itemProps2.xml><?xml version="1.0" encoding="utf-8"?>
<ds:datastoreItem xmlns:ds="http://schemas.openxmlformats.org/officeDocument/2006/customXml" ds:itemID="{18D25536-9B94-4BD6-9A26-DFE58FF9A4FB}">
  <ds:schemaRefs>
    <ds:schemaRef ds:uri="http://schemas.microsoft.com/office/2006/metadata/properties"/>
    <ds:schemaRef ds:uri="http://schemas.microsoft.com/office/infopath/2007/PartnerControls"/>
    <ds:schemaRef ds:uri="58487e4c-5d6e-4b39-a945-906c6e06729c"/>
    <ds:schemaRef ds:uri="806285ac-449a-4fb1-8311-58d88e150cc7"/>
  </ds:schemaRefs>
</ds:datastoreItem>
</file>

<file path=customXml/itemProps3.xml><?xml version="1.0" encoding="utf-8"?>
<ds:datastoreItem xmlns:ds="http://schemas.openxmlformats.org/officeDocument/2006/customXml" ds:itemID="{2F4D0F9D-9CBD-4E89-96EB-5880772946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6285ac-449a-4fb1-8311-58d88e150cc7"/>
    <ds:schemaRef ds:uri="58487e4c-5d6e-4b39-a945-906c6e0672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1A71A90-70FF-414C-8930-A87CB143635D}">
  <ds:schemaRefs>
    <ds:schemaRef ds:uri="http://schemas.microsoft.com/sharepoint/events"/>
  </ds:schemaRefs>
</ds:datastoreItem>
</file>

<file path=docMetadata/LabelInfo.xml><?xml version="1.0" encoding="utf-8"?>
<clbl:labelList xmlns:clbl="http://schemas.microsoft.com/office/2020/mipLabelMetadata">
  <clbl:label id="{4868b825-edee-44ac-b7a2-e857f0213f31}" enabled="1" method="Standard" siteId="{45b55e44-3503-4284-bbe1-0e6bf9fa1d0a}" removed="0"/>
</clbl:labelList>
</file>

<file path=docProps/app.xml><?xml version="1.0" encoding="utf-8"?>
<Properties xmlns="http://schemas.openxmlformats.org/officeDocument/2006/extended-properties" xmlns:vt="http://schemas.openxmlformats.org/officeDocument/2006/docPropsVTypes">
  <Template>Office 2013 - 2022 Theme</Template>
  <TotalTime>2650</TotalTime>
  <Words>1273</Words>
  <Application>Microsoft Office PowerPoint</Application>
  <PresentationFormat>On-screen Show (4:3)</PresentationFormat>
  <Paragraphs>172</Paragraphs>
  <Slides>18</Slides>
  <Notes>8</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Aptos</vt:lpstr>
      <vt:lpstr>Arial</vt:lpstr>
      <vt:lpstr>Arial Nova</vt:lpstr>
      <vt:lpstr>Calibri</vt:lpstr>
      <vt:lpstr>Calibri Light</vt:lpstr>
      <vt:lpstr>Office 2013 - 2022 Theme</vt:lpstr>
      <vt:lpstr>A guide for API Resource submitters </vt:lpstr>
      <vt:lpstr>The Resource Description Report part 1 </vt:lpstr>
      <vt:lpstr>PowerPoint Presentation</vt:lpstr>
      <vt:lpstr>ISO 20022 Resources using the Standards Editor </vt:lpstr>
      <vt:lpstr>Standards Editor – API Equivalents as Message</vt:lpstr>
      <vt:lpstr>Standards Editor</vt:lpstr>
      <vt:lpstr>Standards Editor</vt:lpstr>
      <vt:lpstr>MessageDefinition component</vt:lpstr>
      <vt:lpstr>Tips for creating your resources</vt:lpstr>
      <vt:lpstr>Tips for creating your resources</vt:lpstr>
      <vt:lpstr>Tips on codes</vt:lpstr>
      <vt:lpstr>Example:  API Resources for serial credit transfer </vt:lpstr>
      <vt:lpstr>Proposed business data resources Business data evolving along the transaction lifecycle is grouped depending on the role of the “agent in charge” Note that while the exchanged business data is similar to messaging; the API operation of creating, updating, querying resources makes the technical flows different.</vt:lpstr>
      <vt:lpstr>Transaction data model ISO 20022 representation of business resources</vt:lpstr>
      <vt:lpstr>PowerPoint Presentation</vt:lpstr>
      <vt:lpstr>PowerPoint Presentation</vt:lpstr>
      <vt:lpstr>PowerPoint Presentation</vt:lpstr>
      <vt:lpstr>Open for discussion What artefacts do we need additionally to enhance a Resource to become a Business API ?</vt:lpstr>
    </vt:vector>
  </TitlesOfParts>
  <Company>S.W.I.F.T SCL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API Resources using ISO 20022 components</dc:title>
  <dc:subject>Creating API Resources using ISO 20022 components</dc:subject>
  <dc:creator>ISO 20022 API SEG</dc:creator>
  <cp:lastModifiedBy>STEENO Aurelie</cp:lastModifiedBy>
  <cp:revision>5</cp:revision>
  <dcterms:created xsi:type="dcterms:W3CDTF">2024-05-29T14:29:18Z</dcterms:created>
  <dcterms:modified xsi:type="dcterms:W3CDTF">2025-04-02T16:22:05Z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0x010100FA5E47E012EAA240A32F04A8870061BA</vt:lpwstr>
  </property>
  <property fmtid="{D5CDD505-2E9C-101B-9397-08002B2CF9AE}" pid="3" name="_dlc_DocIdItemGuid">
    <vt:lpwstr>e0300620-d0d7-4184-9a88-6c5db8456b13</vt:lpwstr>
  </property>
  <property fmtid="{D5CDD505-2E9C-101B-9397-08002B2CF9AE}" pid="4" name="MediaServiceImageTags">
    <vt:lpwstr/>
  </property>
</Properties>
</file>