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F4DE6C-4A10-4112-849E-614C25AD146F}" type="datetimeFigureOut">
              <a:rPr lang="en-GB" smtClean="0"/>
              <a:t>19/05/2022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BDA6CF-F2C9-422A-9846-F76E6F0FA2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1878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66DA90FD-1D6F-4C0C-A85D-E764F8048722}" type="datetime1">
              <a:rPr lang="en-GB" smtClean="0"/>
              <a:t>19/05/2022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r>
              <a:rPr lang="en-GB"/>
              <a:t>ISO 20022 API Resource Registration Process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90A69C84-44DF-4BFA-BD39-67728370A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6035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A56A-ADDE-431D-949E-28765B545686}" type="datetime1">
              <a:rPr lang="en-GB" smtClean="0"/>
              <a:t>19/05/2022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ISO 20022 API Resource Registration Process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9C84-44DF-4BFA-BD39-67728370A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718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F4026-64CC-49A5-9785-5921F03DED8C}" type="datetime1">
              <a:rPr lang="en-GB" smtClean="0"/>
              <a:t>19/05/2022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ISO 20022 API Resource Registration Process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9C84-44DF-4BFA-BD39-67728370A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5842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E6624-5655-4AB2-AA79-D7F42B8E4D97}" type="datetime1">
              <a:rPr lang="en-GB" smtClean="0"/>
              <a:t>19/05/2022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ISO 20022 API Resource Registration Process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9C84-44DF-4BFA-BD39-67728370A816}" type="slidenum">
              <a:rPr lang="en-GB" smtClean="0"/>
              <a:t>‹#›</a:t>
            </a:fld>
            <a:endParaRPr lang="en-GB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264457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CBCC0-A461-409D-96F7-51D216C77590}" type="datetime1">
              <a:rPr lang="en-GB" smtClean="0"/>
              <a:t>19/05/2022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ISO 20022 API Resource Registration Process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9C84-44DF-4BFA-BD39-67728370A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9035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135C9-7FFB-46FA-874B-0F80DDF540BE}" type="datetime1">
              <a:rPr lang="en-GB" smtClean="0"/>
              <a:t>19/05/2022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ISO 20022 API Resource Registration Process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9C84-44DF-4BFA-BD39-67728370A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4362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EBC80-06F7-4D49-B644-29786C2E5999}" type="datetime1">
              <a:rPr lang="en-GB" smtClean="0"/>
              <a:t>19/05/2022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ISO 20022 API Resource Registration Process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9C84-44DF-4BFA-BD39-67728370A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8047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2F84A-9210-4838-8B8F-CABF1B503A56}" type="datetime1">
              <a:rPr lang="en-GB" smtClean="0"/>
              <a:t>19/05/2022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ISO 20022 API Resource Registration Process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9C84-44DF-4BFA-BD39-67728370A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1723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71EA0-E839-41CF-B37B-F2DFC3DB975F}" type="datetime1">
              <a:rPr lang="en-GB" smtClean="0"/>
              <a:t>19/05/2022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ISO 20022 API Resource Registration Process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9C84-44DF-4BFA-BD39-67728370A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0298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2113B-661A-49D5-9FD7-B053D5166D62}" type="datetime1">
              <a:rPr lang="en-GB" smtClean="0"/>
              <a:t>19/05/2022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ISO 20022 API Resource Registration Process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9C84-44DF-4BFA-BD39-67728370A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718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B14D2-3658-4330-8D0E-A596A272C2E3}" type="datetime1">
              <a:rPr lang="en-GB" smtClean="0"/>
              <a:t>19/05/2022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ISO 20022 API Resource Registration Process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9C84-44DF-4BFA-BD39-67728370A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5345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4FB38-437D-488C-AB33-B45DAC5580FA}" type="datetime1">
              <a:rPr lang="en-GB" smtClean="0"/>
              <a:t>19/05/2022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ISO 20022 API Resource Registration Process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9C84-44DF-4BFA-BD39-67728370A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8437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65BE1-1AA3-46A1-80A7-F6DA64246369}" type="datetime1">
              <a:rPr lang="en-GB" smtClean="0"/>
              <a:t>19/05/2022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ISO 20022 API Resource Registration Process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9C84-44DF-4BFA-BD39-67728370A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5434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071AE-0782-4551-844D-C73284F81BA9}" type="datetime1">
              <a:rPr lang="en-GB" smtClean="0"/>
              <a:t>19/05/2022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ISO 20022 API Resource Registration Process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9C84-44DF-4BFA-BD39-67728370A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6492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16749-225C-4CB4-867A-C711E0314232}" type="datetime1">
              <a:rPr lang="en-GB" smtClean="0"/>
              <a:t>19/05/2022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ISO 20022 API Resource Registration Process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9C84-44DF-4BFA-BD39-67728370A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555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AAAD2-D142-4076-94A9-59F8D0554B99}" type="datetime1">
              <a:rPr lang="en-GB" smtClean="0"/>
              <a:t>19/05/2022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ISO 20022 API Resource Registration Process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9C84-44DF-4BFA-BD39-67728370A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83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A7417-1A51-48A0-AF2B-A25239472CCF}" type="datetime1">
              <a:rPr lang="en-GB" smtClean="0"/>
              <a:t>19/05/2022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ISO 20022 API Resource Registration Process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9C84-44DF-4BFA-BD39-67728370A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2496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5CFD23-FC8E-4634-8BB6-CE349FFE988E}" type="datetime1">
              <a:rPr lang="en-GB" smtClean="0"/>
              <a:t>19/05/2022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ISO 20022 API Resource Registration Process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69C84-44DF-4BFA-BD39-67728370A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45359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DB509-1B81-4B37-8012-A5A2F13ED9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2390774"/>
            <a:ext cx="8791575" cy="1985963"/>
          </a:xfrm>
        </p:spPr>
        <p:txBody>
          <a:bodyPr>
            <a:normAutofit fontScale="90000"/>
          </a:bodyPr>
          <a:lstStyle/>
          <a:p>
            <a:r>
              <a:rPr lang="en-GB" sz="6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ISO 20022 </a:t>
            </a:r>
            <a:br>
              <a:rPr lang="en-GB" sz="6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GB" sz="6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API Resource Registration Process</a:t>
            </a:r>
            <a:endParaRPr lang="en-GB" sz="199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CAE54D-EDFB-4479-ADC0-1C5B3B9568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6424" y="4376737"/>
            <a:ext cx="8791575" cy="1655762"/>
          </a:xfrm>
        </p:spPr>
        <p:txBody>
          <a:bodyPr>
            <a:normAutofit/>
          </a:bodyPr>
          <a:lstStyle/>
          <a:p>
            <a:r>
              <a:rPr lang="en-GB" sz="2800" dirty="0"/>
              <a:t>Flow charts</a:t>
            </a:r>
          </a:p>
        </p:txBody>
      </p:sp>
    </p:spTree>
    <p:extLst>
      <p:ext uri="{BB962C8B-B14F-4D97-AF65-F5344CB8AC3E}">
        <p14:creationId xmlns:p14="http://schemas.microsoft.com/office/powerpoint/2010/main" val="739527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EB179C5-2F2C-4ACD-8744-C98793B5C78D}"/>
              </a:ext>
            </a:extLst>
          </p:cNvPr>
          <p:cNvSpPr txBox="1"/>
          <p:nvPr/>
        </p:nvSpPr>
        <p:spPr>
          <a:xfrm>
            <a:off x="1412080" y="316017"/>
            <a:ext cx="9367837" cy="1421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</a:pPr>
            <a:r>
              <a:rPr lang="en-GB" sz="3200" cap="all" dirty="0">
                <a:latin typeface="Calibri" panose="020F0502020204030204" pitchFamily="34" charset="0"/>
                <a:cs typeface="+mj-cs"/>
              </a:rPr>
              <a:t>ISO 20022 API Resource Registration Process</a:t>
            </a:r>
          </a:p>
          <a:p>
            <a:pPr defTabSz="914400">
              <a:lnSpc>
                <a:spcPct val="90000"/>
              </a:lnSpc>
              <a:spcBef>
                <a:spcPct val="0"/>
              </a:spcBef>
            </a:pPr>
            <a:r>
              <a:rPr lang="en-GB" sz="3200" cap="all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+mj-cs"/>
              </a:rPr>
              <a:t>New Business Justification approval sub-process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83E0BDA-B191-4169-A64E-2D7BB3F00E3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2099" y="1737945"/>
            <a:ext cx="6527800" cy="4605020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1190D30-4BDE-4F45-9D5E-D098BA9F8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43011" y="6342965"/>
            <a:ext cx="6239309" cy="365125"/>
          </a:xfrm>
        </p:spPr>
        <p:txBody>
          <a:bodyPr/>
          <a:lstStyle/>
          <a:p>
            <a:r>
              <a:rPr lang="en-GB" dirty="0"/>
              <a:t>ISO 20022 API Resource Registration Process</a:t>
            </a:r>
          </a:p>
        </p:txBody>
      </p:sp>
    </p:spTree>
    <p:extLst>
      <p:ext uri="{BB962C8B-B14F-4D97-AF65-F5344CB8AC3E}">
        <p14:creationId xmlns:p14="http://schemas.microsoft.com/office/powerpoint/2010/main" val="649218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91B1E-9581-4353-8FC0-179E18235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ISO 20022 API Resource Registration Process</a:t>
            </a:r>
            <a:b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GB" sz="3200" dirty="0"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API Resource development sub-process</a:t>
            </a:r>
            <a:endParaRPr lang="en-GB" sz="3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0B7CA36-ABBA-4C69-B737-013F731A02F8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8731" y="2249488"/>
            <a:ext cx="6211364" cy="3541712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D9E938-AD89-4F1D-B668-55F9A2C9D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41413" y="6239482"/>
            <a:ext cx="6239309" cy="365125"/>
          </a:xfrm>
        </p:spPr>
        <p:txBody>
          <a:bodyPr/>
          <a:lstStyle/>
          <a:p>
            <a:r>
              <a:rPr lang="en-GB" dirty="0"/>
              <a:t>ISO 20022 API Resource Registration Process</a:t>
            </a:r>
          </a:p>
        </p:txBody>
      </p:sp>
    </p:spTree>
    <p:extLst>
      <p:ext uri="{BB962C8B-B14F-4D97-AF65-F5344CB8AC3E}">
        <p14:creationId xmlns:p14="http://schemas.microsoft.com/office/powerpoint/2010/main" val="981906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D9A65-62AE-4964-BEEA-953C49D55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ISO 20022 API Resource Registration Process </a:t>
            </a:r>
            <a:r>
              <a:rPr lang="en-GB" sz="3200" dirty="0"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Resource maintenance sub-process</a:t>
            </a:r>
            <a:endParaRPr lang="en-GB" sz="3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C0EC6CE-52B8-44C9-A04D-3C6812519142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6214" y="2249488"/>
            <a:ext cx="6276398" cy="354171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848B27-872A-43B9-A8DE-CCB65D987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41413" y="6239482"/>
            <a:ext cx="6239309" cy="365125"/>
          </a:xfrm>
        </p:spPr>
        <p:txBody>
          <a:bodyPr/>
          <a:lstStyle/>
          <a:p>
            <a:r>
              <a:rPr lang="en-GB" dirty="0"/>
              <a:t>ISO 20022 API Resource Registration Process</a:t>
            </a:r>
          </a:p>
        </p:txBody>
      </p:sp>
    </p:spTree>
    <p:extLst>
      <p:ext uri="{BB962C8B-B14F-4D97-AF65-F5344CB8AC3E}">
        <p14:creationId xmlns:p14="http://schemas.microsoft.com/office/powerpoint/2010/main" val="22022980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179</TotalTime>
  <Words>58</Words>
  <Application>Microsoft Office PowerPoint</Application>
  <PresentationFormat>Widescreen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Tw Cen MT</vt:lpstr>
      <vt:lpstr>Circuit</vt:lpstr>
      <vt:lpstr>ISO 20022  API Resource Registration Process</vt:lpstr>
      <vt:lpstr>PowerPoint Presentation</vt:lpstr>
      <vt:lpstr>ISO 20022 API Resource Registration Process API Resource development sub-process</vt:lpstr>
      <vt:lpstr>ISO 20022 API Resource Registration Process Resource maintenance sub-process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ISO 20022  API Resource Registration Process</dc:title>
  <dc:creator>STEENO Aurelie</dc:creator>
  <cp:lastModifiedBy>STEENO Aurelie</cp:lastModifiedBy>
  <cp:revision>3</cp:revision>
  <dcterms:created xsi:type="dcterms:W3CDTF">2022-05-19T09:38:59Z</dcterms:created>
  <dcterms:modified xsi:type="dcterms:W3CDTF">2022-05-19T12:38:11Z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868b825-edee-44ac-b7a2-e857f0213f31_Enabled">
    <vt:lpwstr>true</vt:lpwstr>
  </property>
  <property fmtid="{D5CDD505-2E9C-101B-9397-08002B2CF9AE}" pid="3" name="MSIP_Label_4868b825-edee-44ac-b7a2-e857f0213f31_SetDate">
    <vt:lpwstr>2022-05-19T09:38:59Z</vt:lpwstr>
  </property>
  <property fmtid="{D5CDD505-2E9C-101B-9397-08002B2CF9AE}" pid="4" name="MSIP_Label_4868b825-edee-44ac-b7a2-e857f0213f31_Method">
    <vt:lpwstr>Standard</vt:lpwstr>
  </property>
  <property fmtid="{D5CDD505-2E9C-101B-9397-08002B2CF9AE}" pid="5" name="MSIP_Label_4868b825-edee-44ac-b7a2-e857f0213f31_Name">
    <vt:lpwstr>Restricted - External</vt:lpwstr>
  </property>
  <property fmtid="{D5CDD505-2E9C-101B-9397-08002B2CF9AE}" pid="6" name="MSIP_Label_4868b825-edee-44ac-b7a2-e857f0213f31_SiteId">
    <vt:lpwstr>45b55e44-3503-4284-bbe1-0e6bf9fa1d0a</vt:lpwstr>
  </property>
  <property fmtid="{D5CDD505-2E9C-101B-9397-08002B2CF9AE}" pid="7" name="MSIP_Label_4868b825-edee-44ac-b7a2-e857f0213f31_ActionId">
    <vt:lpwstr>e389b6c6-9ede-4fb3-9107-44726d92f436</vt:lpwstr>
  </property>
  <property fmtid="{D5CDD505-2E9C-101B-9397-08002B2CF9AE}" pid="8" name="MSIP_Label_4868b825-edee-44ac-b7a2-e857f0213f31_ContentBits">
    <vt:lpwstr>0</vt:lpwstr>
  </property>
</Properties>
</file>